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9" r:id="rId5"/>
    <p:sldId id="264" r:id="rId6"/>
    <p:sldId id="268" r:id="rId7"/>
    <p:sldId id="270" r:id="rId8"/>
    <p:sldId id="271" r:id="rId9"/>
    <p:sldId id="266" r:id="rId10"/>
    <p:sldId id="272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5EAD-6FAF-4119-8084-C17E4372EE6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7E9E-5BCA-4D57-A7EC-ED3D74059F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5EAD-6FAF-4119-8084-C17E4372EE6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7E9E-5BCA-4D57-A7EC-ED3D74059F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5EAD-6FAF-4119-8084-C17E4372EE6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7E9E-5BCA-4D57-A7EC-ED3D74059F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5EAD-6FAF-4119-8084-C17E4372EE6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7E9E-5BCA-4D57-A7EC-ED3D74059F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5EAD-6FAF-4119-8084-C17E4372EE6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7E9E-5BCA-4D57-A7EC-ED3D74059F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5EAD-6FAF-4119-8084-C17E4372EE6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7E9E-5BCA-4D57-A7EC-ED3D74059F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5EAD-6FAF-4119-8084-C17E4372EE6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7E9E-5BCA-4D57-A7EC-ED3D74059F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5EAD-6FAF-4119-8084-C17E4372EE6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7E9E-5BCA-4D57-A7EC-ED3D74059F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5EAD-6FAF-4119-8084-C17E4372EE6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7E9E-5BCA-4D57-A7EC-ED3D74059F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5EAD-6FAF-4119-8084-C17E4372EE6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7E9E-5BCA-4D57-A7EC-ED3D74059F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5EAD-6FAF-4119-8084-C17E4372EE6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17E9E-5BCA-4D57-A7EC-ED3D74059F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35EAD-6FAF-4119-8084-C17E4372EE61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17E9E-5BCA-4D57-A7EC-ED3D74059F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Bats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Bidoup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National Park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Lam Dong Province Vietnam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Robert Wayne Van Devender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Department of Biology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Appalachian State University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Boone, North Carolina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Rhinolophus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affinis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:\Vietnam 2014\Pictures 2014\Bidoup NP LamDong Province Vietnam\Mammals\Rhinolophus affinis Vietnam Lam Dong Bidoup NP 10 VI 2014 (12).JPG"/>
          <p:cNvPicPr>
            <a:picLocks noChangeAspect="1" noChangeArrowheads="1"/>
          </p:cNvPicPr>
          <p:nvPr/>
        </p:nvPicPr>
        <p:blipFill>
          <a:blip r:embed="rId2" cstate="print"/>
          <a:srcRect l="5000" r="20833"/>
          <a:stretch>
            <a:fillRect/>
          </a:stretch>
        </p:blipFill>
        <p:spPr bwMode="auto">
          <a:xfrm>
            <a:off x="180974" y="1295400"/>
            <a:ext cx="4238626" cy="3810000"/>
          </a:xfrm>
          <a:prstGeom prst="rect">
            <a:avLst/>
          </a:prstGeom>
          <a:noFill/>
        </p:spPr>
      </p:pic>
      <p:pic>
        <p:nvPicPr>
          <p:cNvPr id="10243" name="Picture 3" descr="H:\Vietnam 2014\Pictures 2014\Bidoup NP LamDong Province Vietnam\Mammals\Rhinolophus affinis Vietnam Lam Dong Bidoup NP 10 VI 2014 (6).JPG"/>
          <p:cNvPicPr>
            <a:picLocks noChangeAspect="1" noChangeArrowheads="1"/>
          </p:cNvPicPr>
          <p:nvPr/>
        </p:nvPicPr>
        <p:blipFill>
          <a:blip r:embed="rId3" cstate="print"/>
          <a:srcRect l="10833" t="16250" r="24167"/>
          <a:stretch>
            <a:fillRect/>
          </a:stretch>
        </p:blipFill>
        <p:spPr bwMode="auto">
          <a:xfrm>
            <a:off x="4495800" y="1295400"/>
            <a:ext cx="4435523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Rhinolophus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pusillus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:\Vietnam 2014\Pictures 2014\Bidoup NP LamDong Province Vietnam\Mammals\Rhinolophus pusillus Vietnam Lam Dong Bidoup NP 4 VI 2014  (2).JPG"/>
          <p:cNvPicPr>
            <a:picLocks noChangeAspect="1" noChangeArrowheads="1"/>
          </p:cNvPicPr>
          <p:nvPr/>
        </p:nvPicPr>
        <p:blipFill>
          <a:blip r:embed="rId2" cstate="print"/>
          <a:srcRect l="10833" t="5000" r="8333"/>
          <a:stretch>
            <a:fillRect/>
          </a:stretch>
        </p:blipFill>
        <p:spPr bwMode="auto">
          <a:xfrm>
            <a:off x="228600" y="1295400"/>
            <a:ext cx="4755481" cy="3725944"/>
          </a:xfrm>
          <a:prstGeom prst="rect">
            <a:avLst/>
          </a:prstGeom>
          <a:noFill/>
        </p:spPr>
      </p:pic>
      <p:pic>
        <p:nvPicPr>
          <p:cNvPr id="5123" name="Picture 3" descr="H:\Vietnam 2014\Pictures 2014\Bidoup NP LamDong Province Vietnam\Mammals\Rhinolophus pusillus Vietnam Lam Dong Bidoup NP 4 VI 2014  (4).JPG"/>
          <p:cNvPicPr>
            <a:picLocks noChangeAspect="1" noChangeArrowheads="1"/>
          </p:cNvPicPr>
          <p:nvPr/>
        </p:nvPicPr>
        <p:blipFill>
          <a:blip r:embed="rId3" cstate="print"/>
          <a:srcRect l="9166" t="13750" r="24167" b="7500"/>
          <a:stretch>
            <a:fillRect/>
          </a:stretch>
        </p:blipFill>
        <p:spPr bwMode="auto">
          <a:xfrm>
            <a:off x="5105400" y="3733800"/>
            <a:ext cx="3733800" cy="2940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Arielulus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circumdatus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:\Vietnam 2014\Pictures 2014\Bidoup NP LamDong Province Vietnam\Mammals\Phoniscus jagorii BNB 012 Vietnam Lam Dong Bidoup NP 7 VI 2014   (14).JPG"/>
          <p:cNvPicPr>
            <a:picLocks noChangeAspect="1" noChangeArrowheads="1"/>
          </p:cNvPicPr>
          <p:nvPr/>
        </p:nvPicPr>
        <p:blipFill>
          <a:blip r:embed="rId2" cstate="print"/>
          <a:srcRect l="11667" t="11250" r="10000"/>
          <a:stretch>
            <a:fillRect/>
          </a:stretch>
        </p:blipFill>
        <p:spPr bwMode="auto">
          <a:xfrm>
            <a:off x="304800" y="914400"/>
            <a:ext cx="4191000" cy="3165543"/>
          </a:xfrm>
          <a:prstGeom prst="rect">
            <a:avLst/>
          </a:prstGeom>
          <a:noFill/>
        </p:spPr>
      </p:pic>
      <p:pic>
        <p:nvPicPr>
          <p:cNvPr id="3075" name="Picture 3" descr="H:\Vietnam 2014\Pictures 2014\Bidoup NP LamDong Province Vietnam\Mammals\Phoniscus jagorii BNB 012 Vietnam Lam Dong Bidoup NP 7 VI 2014   (13).JPG"/>
          <p:cNvPicPr>
            <a:picLocks noChangeAspect="1" noChangeArrowheads="1"/>
          </p:cNvPicPr>
          <p:nvPr/>
        </p:nvPicPr>
        <p:blipFill>
          <a:blip r:embed="rId3" cstate="print"/>
          <a:srcRect l="11667" t="3750" r="23333"/>
          <a:stretch>
            <a:fillRect/>
          </a:stretch>
        </p:blipFill>
        <p:spPr bwMode="auto">
          <a:xfrm>
            <a:off x="4724400" y="990600"/>
            <a:ext cx="4114800" cy="4062046"/>
          </a:xfrm>
          <a:prstGeom prst="rect">
            <a:avLst/>
          </a:prstGeom>
          <a:noFill/>
        </p:spPr>
      </p:pic>
      <p:pic>
        <p:nvPicPr>
          <p:cNvPr id="3076" name="Picture 4" descr="H:\Vietnam 2014\Pictures 2014\Bidoup NP LamDong Province Vietnam\Mammals\Phoniscus jagorii BNB 012 Vietnam Lam Dong Bidoup NP 7 VI 2014   (18).JPG"/>
          <p:cNvPicPr>
            <a:picLocks noChangeAspect="1" noChangeArrowheads="1"/>
          </p:cNvPicPr>
          <p:nvPr/>
        </p:nvPicPr>
        <p:blipFill>
          <a:blip r:embed="rId4" cstate="print"/>
          <a:srcRect t="17500" r="37500"/>
          <a:stretch>
            <a:fillRect/>
          </a:stretch>
        </p:blipFill>
        <p:spPr bwMode="auto">
          <a:xfrm>
            <a:off x="342900" y="4191000"/>
            <a:ext cx="28575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Hipposideros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galeritus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Wayne\Pictures\Vietnam2014\Bidoup NP LamDong Province Vietnam\Mammals\Hipposideros galeritus Vietnam Lam Dong Bidoup NP 4 VI 2014  (6).JPG"/>
          <p:cNvPicPr>
            <a:picLocks noChangeAspect="1" noChangeArrowheads="1"/>
          </p:cNvPicPr>
          <p:nvPr/>
        </p:nvPicPr>
        <p:blipFill>
          <a:blip r:embed="rId2" cstate="print"/>
          <a:srcRect l="13333" t="10000" r="30000" b="10000"/>
          <a:stretch>
            <a:fillRect/>
          </a:stretch>
        </p:blipFill>
        <p:spPr bwMode="auto">
          <a:xfrm rot="16200000">
            <a:off x="172572" y="1656229"/>
            <a:ext cx="4495800" cy="4231341"/>
          </a:xfrm>
          <a:prstGeom prst="rect">
            <a:avLst/>
          </a:prstGeom>
          <a:noFill/>
        </p:spPr>
      </p:pic>
      <p:pic>
        <p:nvPicPr>
          <p:cNvPr id="1028" name="Picture 4" descr="C:\Users\Wayne\Pictures\Vietnam2014\Bidoup NP LamDong Province Vietnam\Mammals\Hipposideros galeritus Vietnam Lam Dong Bidoup NP 4 VI 2014  (3).JPG"/>
          <p:cNvPicPr>
            <a:picLocks noChangeAspect="1" noChangeArrowheads="1"/>
          </p:cNvPicPr>
          <p:nvPr/>
        </p:nvPicPr>
        <p:blipFill>
          <a:blip r:embed="rId3" cstate="print"/>
          <a:srcRect l="14167" t="15000" r="36667" b="3750"/>
          <a:stretch>
            <a:fillRect/>
          </a:stretch>
        </p:blipFill>
        <p:spPr bwMode="auto">
          <a:xfrm>
            <a:off x="4710332" y="1524000"/>
            <a:ext cx="4080803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Hipposideros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pomona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:\Vietnam 2014\Pictures 2014\Bidoup NP LamDong Province Vietnam\Mammals\Rhinolophus galeritus  Vietnam Lam Dong Bidoup NP 6 VI 2014 (5).JPG"/>
          <p:cNvPicPr>
            <a:picLocks noChangeAspect="1" noChangeArrowheads="1"/>
          </p:cNvPicPr>
          <p:nvPr/>
        </p:nvPicPr>
        <p:blipFill>
          <a:blip r:embed="rId2" cstate="print"/>
          <a:srcRect l="6667" t="3750" r="21667" b="6250"/>
          <a:stretch>
            <a:fillRect/>
          </a:stretch>
        </p:blipFill>
        <p:spPr bwMode="auto">
          <a:xfrm>
            <a:off x="5105400" y="4026196"/>
            <a:ext cx="3200400" cy="2679404"/>
          </a:xfrm>
          <a:prstGeom prst="rect">
            <a:avLst/>
          </a:prstGeom>
          <a:noFill/>
        </p:spPr>
      </p:pic>
      <p:pic>
        <p:nvPicPr>
          <p:cNvPr id="7171" name="Picture 3" descr="H:\Vietnam 2014\Pictures 2014\Bidoup NP LamDong Province Vietnam\Mammals\Rhinolophus galeritus  Vietnam Lam Dong Bidoup NP 6 VI 2014 (9).JPG"/>
          <p:cNvPicPr>
            <a:picLocks noChangeAspect="1" noChangeArrowheads="1"/>
          </p:cNvPicPr>
          <p:nvPr/>
        </p:nvPicPr>
        <p:blipFill>
          <a:blip r:embed="rId3" cstate="print"/>
          <a:srcRect l="7500" t="12500" r="10000" b="16250"/>
          <a:stretch>
            <a:fillRect/>
          </a:stretch>
        </p:blipFill>
        <p:spPr bwMode="auto">
          <a:xfrm>
            <a:off x="3810000" y="914400"/>
            <a:ext cx="5181600" cy="2983345"/>
          </a:xfrm>
          <a:prstGeom prst="rect">
            <a:avLst/>
          </a:prstGeom>
          <a:noFill/>
        </p:spPr>
      </p:pic>
      <p:pic>
        <p:nvPicPr>
          <p:cNvPr id="7172" name="Picture 4" descr="H:\Vietnam 2014\Pictures 2014\Bidoup NP LamDong Province Vietnam\Mammals\Rhinolophus galeritus  Vietnam Lam Dong Bidoup NP 6 VI 2014.JPG"/>
          <p:cNvPicPr>
            <a:picLocks noChangeAspect="1" noChangeArrowheads="1"/>
          </p:cNvPicPr>
          <p:nvPr/>
        </p:nvPicPr>
        <p:blipFill>
          <a:blip r:embed="rId4" cstate="print"/>
          <a:srcRect l="15833" t="13750" r="35833" b="2500"/>
          <a:stretch>
            <a:fillRect/>
          </a:stretch>
        </p:blipFill>
        <p:spPr bwMode="auto">
          <a:xfrm>
            <a:off x="152400" y="914400"/>
            <a:ext cx="3352800" cy="3873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Murina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species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:\Vietnam 2014\Pictures 2014\Bidoup NP LamDong Province Vietnam\Mammals\Murina species  Vietnam Lam Dong Bidoup NP 6 VI 2014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5029200" cy="3352800"/>
          </a:xfrm>
          <a:prstGeom prst="rect">
            <a:avLst/>
          </a:prstGeom>
          <a:noFill/>
        </p:spPr>
      </p:pic>
      <p:pic>
        <p:nvPicPr>
          <p:cNvPr id="2051" name="Picture 3" descr="H:\Vietnam 2014\Pictures 2014\Bidoup NP LamDong Province Vietnam\Mammals\Murina species  Vietnam Lam Dong Bidoup NP 6 VI 2014 (3).JPG"/>
          <p:cNvPicPr>
            <a:picLocks noChangeAspect="1" noChangeArrowheads="1"/>
          </p:cNvPicPr>
          <p:nvPr/>
        </p:nvPicPr>
        <p:blipFill>
          <a:blip r:embed="rId3" cstate="print"/>
          <a:srcRect t="2500" r="11667"/>
          <a:stretch>
            <a:fillRect/>
          </a:stretch>
        </p:blipFill>
        <p:spPr bwMode="auto">
          <a:xfrm>
            <a:off x="5334000" y="4045788"/>
            <a:ext cx="3614615" cy="2659811"/>
          </a:xfrm>
          <a:prstGeom prst="rect">
            <a:avLst/>
          </a:prstGeom>
          <a:noFill/>
        </p:spPr>
      </p:pic>
      <p:pic>
        <p:nvPicPr>
          <p:cNvPr id="2052" name="Picture 4" descr="H:\Vietnam 2014\Pictures 2014\Bidoup NP LamDong Province Vietnam\Mammals\Murina species  Vietnam Lam Dong Bidoup NP 6 VI 2014 (2).JPG"/>
          <p:cNvPicPr>
            <a:picLocks noChangeAspect="1" noChangeArrowheads="1"/>
          </p:cNvPicPr>
          <p:nvPr/>
        </p:nvPicPr>
        <p:blipFill>
          <a:blip r:embed="rId4" cstate="print"/>
          <a:srcRect t="5000" r="20833"/>
          <a:stretch>
            <a:fillRect/>
          </a:stretch>
        </p:blipFill>
        <p:spPr bwMode="auto">
          <a:xfrm>
            <a:off x="5314950" y="1066800"/>
            <a:ext cx="3600450" cy="288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Murina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species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:\Vietnam 2014\Pictures 2014\Bidoup NP LamDong Province Vietnam\Mammals\Murina species Vietnam Lam Dong Bidoup NP 4 VI 2014  (2).JPG"/>
          <p:cNvPicPr>
            <a:picLocks noChangeAspect="1" noChangeArrowheads="1"/>
          </p:cNvPicPr>
          <p:nvPr/>
        </p:nvPicPr>
        <p:blipFill>
          <a:blip r:embed="rId2" cstate="print"/>
          <a:srcRect l="30000" t="11250" r="22500"/>
          <a:stretch>
            <a:fillRect/>
          </a:stretch>
        </p:blipFill>
        <p:spPr bwMode="auto">
          <a:xfrm>
            <a:off x="304800" y="1295400"/>
            <a:ext cx="43434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Phoniscus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jagorii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:\Vietnam 2014\Pictures 2014\Bidoup NP LamDong Province Vietnam\Mammals\Phoniscus jagorii BNB 012 Vietnam Lam Dong Bidoup NP 7 VI 2014   (47).JPG"/>
          <p:cNvPicPr>
            <a:picLocks noChangeAspect="1" noChangeArrowheads="1"/>
          </p:cNvPicPr>
          <p:nvPr/>
        </p:nvPicPr>
        <p:blipFill>
          <a:blip r:embed="rId2" cstate="print"/>
          <a:srcRect l="4167" r="11667" b="5000"/>
          <a:stretch>
            <a:fillRect/>
          </a:stretch>
        </p:blipFill>
        <p:spPr bwMode="auto">
          <a:xfrm>
            <a:off x="762000" y="1124892"/>
            <a:ext cx="7315200" cy="5504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Phoniscus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jagorii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:\Vietnam 2014\Pictures 2014\Bidoup NP LamDong Province Vietnam\Mammals\Phoniscus jagorii BNB 012 Vietnam Lam Dong Bidoup NP 7 VI 2014   (51).JPG"/>
          <p:cNvPicPr>
            <a:picLocks noChangeAspect="1" noChangeArrowheads="1"/>
          </p:cNvPicPr>
          <p:nvPr/>
        </p:nvPicPr>
        <p:blipFill>
          <a:blip r:embed="rId2" cstate="print"/>
          <a:srcRect l="3333" t="6250" r="24167"/>
          <a:stretch>
            <a:fillRect/>
          </a:stretch>
        </p:blipFill>
        <p:spPr bwMode="auto">
          <a:xfrm>
            <a:off x="1143000" y="990600"/>
            <a:ext cx="66294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Rhinolophus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affinis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:\Vietnam 2014\Pictures 2014\Bidoup NP LamDong Province Vietnam\Mammals\Rhinolophis affinis Vietnam Lam Dong Bidoup NP 4 VI 2014 .JPG"/>
          <p:cNvPicPr>
            <a:picLocks noChangeAspect="1" noChangeArrowheads="1"/>
          </p:cNvPicPr>
          <p:nvPr/>
        </p:nvPicPr>
        <p:blipFill>
          <a:blip r:embed="rId2" cstate="print"/>
          <a:srcRect l="5833" r="9167"/>
          <a:stretch>
            <a:fillRect/>
          </a:stretch>
        </p:blipFill>
        <p:spPr bwMode="auto">
          <a:xfrm>
            <a:off x="228600" y="2950882"/>
            <a:ext cx="4495800" cy="3526117"/>
          </a:xfrm>
          <a:prstGeom prst="rect">
            <a:avLst/>
          </a:prstGeom>
          <a:noFill/>
        </p:spPr>
      </p:pic>
      <p:pic>
        <p:nvPicPr>
          <p:cNvPr id="4099" name="Picture 3" descr="H:\Vietnam 2014\Pictures 2014\Bidoup NP LamDong Province Vietnam\Mammals\Rhinolophis affinis Vietnam Lam Dong Bidoup NP 4 VI 2014  (2).JPG"/>
          <p:cNvPicPr>
            <a:picLocks noChangeAspect="1" noChangeArrowheads="1"/>
          </p:cNvPicPr>
          <p:nvPr/>
        </p:nvPicPr>
        <p:blipFill>
          <a:blip r:embed="rId3" cstate="print"/>
          <a:srcRect l="11667" t="3750" r="23333" b="3750"/>
          <a:stretch>
            <a:fillRect/>
          </a:stretch>
        </p:blipFill>
        <p:spPr bwMode="auto">
          <a:xfrm>
            <a:off x="4992128" y="1447801"/>
            <a:ext cx="3694671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39</Words>
  <Application>Microsoft Office PowerPoint</Application>
  <PresentationFormat>On-screen Show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Bats of Bidoup National Park Lam Dong Province Vietnam</vt:lpstr>
      <vt:lpstr>Arielulus circumdatus</vt:lpstr>
      <vt:lpstr>Hipposideros galeritus</vt:lpstr>
      <vt:lpstr>Hipposideros pomona</vt:lpstr>
      <vt:lpstr>Murina species</vt:lpstr>
      <vt:lpstr>Murina species</vt:lpstr>
      <vt:lpstr>Phoniscus jagorii</vt:lpstr>
      <vt:lpstr>Phoniscus jagorii</vt:lpstr>
      <vt:lpstr>Rhinolophus affinis</vt:lpstr>
      <vt:lpstr>Rhinolophus affinis</vt:lpstr>
      <vt:lpstr>Rhinolophus pusillus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Bats of Bidoup National Park Lam Dong Province Vietnam</dc:title>
  <dc:creator>Van Devender</dc:creator>
  <cp:lastModifiedBy>R. W. Van Devender</cp:lastModifiedBy>
  <cp:revision>3</cp:revision>
  <dcterms:created xsi:type="dcterms:W3CDTF">2014-06-18T10:36:35Z</dcterms:created>
  <dcterms:modified xsi:type="dcterms:W3CDTF">2014-06-19T23:11:08Z</dcterms:modified>
</cp:coreProperties>
</file>