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0" r:id="rId4"/>
    <p:sldId id="259" r:id="rId5"/>
    <p:sldId id="261" r:id="rId6"/>
    <p:sldId id="264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Modern Latin America</a:t>
            </a:r>
            <a:br>
              <a:rPr lang="en-US" dirty="0" smtClean="0"/>
            </a:br>
            <a:r>
              <a:rPr lang="en-US" dirty="0" smtClean="0"/>
              <a:t>His 2302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Exam 1 Preparation</a:t>
            </a:r>
          </a:p>
          <a:p>
            <a:pPr algn="ctr"/>
            <a:r>
              <a:rPr lang="en-US" dirty="0" smtClean="0"/>
              <a:t>Sign Attendance Sheet Please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61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. Preparation for Exam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Review of Source Reading Materials</a:t>
            </a:r>
          </a:p>
          <a:p>
            <a:r>
              <a:rPr lang="en-US" dirty="0" smtClean="0"/>
              <a:t>2. Review of Course Content</a:t>
            </a:r>
          </a:p>
          <a:p>
            <a:r>
              <a:rPr lang="en-US" dirty="0" smtClean="0"/>
              <a:t>3. Exam:  bring exam booklet from bookstore and a pen</a:t>
            </a:r>
          </a:p>
          <a:p>
            <a:r>
              <a:rPr lang="en-US" dirty="0" smtClean="0"/>
              <a:t>4. Information Sheet:  Only One side of one/half sheet of paper:   8.5” x 5.5”</a:t>
            </a:r>
          </a:p>
          <a:p>
            <a:r>
              <a:rPr lang="en-US" dirty="0" smtClean="0"/>
              <a:t>4. Three sections:  Map items 20 pts., 5 of 6 Ids 30 pts., Essay 50 pts.</a:t>
            </a:r>
          </a:p>
          <a:p>
            <a:r>
              <a:rPr lang="en-US" dirty="0"/>
              <a:t>4</a:t>
            </a:r>
            <a:r>
              <a:rPr lang="en-US" dirty="0" smtClean="0"/>
              <a:t>. Review of Map content:  Geographic features, Political Divisions posted on the 				Course Requirements Page on  ASULEARN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Blank Map template is also on ASULEARN in block for Exams 1 &amp;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772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1434155" cy="1456267"/>
          </a:xfrm>
        </p:spPr>
        <p:txBody>
          <a:bodyPr>
            <a:normAutofit fontScale="90000"/>
          </a:bodyPr>
          <a:lstStyle/>
          <a:p>
            <a:r>
              <a:rPr lang="en-US" dirty="0"/>
              <a:t>B</a:t>
            </a:r>
            <a:r>
              <a:rPr lang="en-US" dirty="0" smtClean="0"/>
              <a:t>. Map Features for Exam 1 2302 (Requirements) Physical</a:t>
            </a:r>
            <a:br>
              <a:rPr lang="en-US" dirty="0" smtClean="0"/>
            </a:br>
            <a:r>
              <a:rPr lang="en-US" dirty="0" smtClean="0"/>
              <a:t>10 items in exact location… surround regions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endParaRPr lang="en-US" dirty="0"/>
          </a:p>
          <a:p>
            <a:r>
              <a:rPr lang="en-US" dirty="0"/>
              <a:t>Geographic </a:t>
            </a:r>
            <a:r>
              <a:rPr lang="en-US" dirty="0" smtClean="0"/>
              <a:t>Features</a:t>
            </a:r>
            <a:endParaRPr lang="en-US" dirty="0"/>
          </a:p>
          <a:p>
            <a:r>
              <a:rPr lang="en-US" dirty="0"/>
              <a:t>Rio Grande		Amazon	</a:t>
            </a:r>
            <a:r>
              <a:rPr lang="en-US" dirty="0" smtClean="0"/>
              <a:t>River</a:t>
            </a:r>
            <a:r>
              <a:rPr lang="en-US" dirty="0"/>
              <a:t>		The Bahamas		</a:t>
            </a:r>
          </a:p>
          <a:p>
            <a:r>
              <a:rPr lang="en-US" dirty="0" smtClean="0"/>
              <a:t>Orinoco River</a:t>
            </a:r>
            <a:r>
              <a:rPr lang="en-US" dirty="0"/>
              <a:t>	Paraná River		</a:t>
            </a:r>
            <a:r>
              <a:rPr lang="en-US" dirty="0" smtClean="0"/>
              <a:t>Yucatan </a:t>
            </a:r>
            <a:r>
              <a:rPr lang="en-US" dirty="0"/>
              <a:t>Peninsula</a:t>
            </a:r>
          </a:p>
          <a:p>
            <a:r>
              <a:rPr lang="en-US" dirty="0"/>
              <a:t>Andes Mts.		Brazilian Highlands	</a:t>
            </a:r>
            <a:r>
              <a:rPr lang="en-US" dirty="0" smtClean="0"/>
              <a:t>                  Panama </a:t>
            </a:r>
            <a:r>
              <a:rPr lang="en-US" dirty="0"/>
              <a:t>Canal</a:t>
            </a:r>
          </a:p>
          <a:p>
            <a:r>
              <a:rPr lang="en-US" dirty="0"/>
              <a:t>Malvinas Is.		Tierra del Fuego		Lake </a:t>
            </a:r>
            <a:r>
              <a:rPr lang="en-US" dirty="0" smtClean="0"/>
              <a:t>Titicaca</a:t>
            </a:r>
          </a:p>
          <a:p>
            <a:r>
              <a:rPr lang="en-US" dirty="0" smtClean="0"/>
              <a:t>Please learn exact course of the rivers (you will need to draw them on the exam map, so put them on your cheat sheet)</a:t>
            </a:r>
            <a:endParaRPr lang="en-US" dirty="0"/>
          </a:p>
          <a:p>
            <a:endParaRPr lang="en-US" dirty="0"/>
          </a:p>
          <a:p>
            <a:r>
              <a:rPr lang="en-US" dirty="0"/>
              <a:t>Modern Political Divisions</a:t>
            </a:r>
          </a:p>
          <a:p>
            <a:endParaRPr lang="en-US" dirty="0"/>
          </a:p>
          <a:p>
            <a:r>
              <a:rPr lang="en-US" dirty="0" smtClean="0"/>
              <a:t>Mexico	Belize			Argentina 	Dominican Republic	</a:t>
            </a:r>
          </a:p>
          <a:p>
            <a:r>
              <a:rPr lang="en-US" dirty="0" smtClean="0"/>
              <a:t>Guatemala</a:t>
            </a:r>
            <a:r>
              <a:rPr lang="en-US" dirty="0"/>
              <a:t>	Nicaragua	</a:t>
            </a:r>
            <a:r>
              <a:rPr lang="en-US" dirty="0" smtClean="0"/>
              <a:t>	Costa </a:t>
            </a:r>
            <a:r>
              <a:rPr lang="en-US" dirty="0"/>
              <a:t>Rica	Chile 	</a:t>
            </a:r>
            <a:r>
              <a:rPr lang="en-US" dirty="0" smtClean="0"/>
              <a:t>       Cuba </a:t>
            </a:r>
            <a:r>
              <a:rPr lang="en-US" dirty="0"/>
              <a:t>			</a:t>
            </a:r>
          </a:p>
          <a:p>
            <a:r>
              <a:rPr lang="en-US" dirty="0"/>
              <a:t>El Salvador	Colombia	Venezuela	Ecuador </a:t>
            </a:r>
            <a:r>
              <a:rPr lang="en-US" dirty="0" smtClean="0"/>
              <a:t>	</a:t>
            </a:r>
            <a:r>
              <a:rPr lang="en-US" dirty="0"/>
              <a:t>	Panama </a:t>
            </a:r>
          </a:p>
          <a:p>
            <a:r>
              <a:rPr lang="en-US" dirty="0"/>
              <a:t>Peru	</a:t>
            </a:r>
            <a:r>
              <a:rPr lang="en-US" dirty="0" smtClean="0"/>
              <a:t>Guyana</a:t>
            </a:r>
            <a:r>
              <a:rPr lang="en-US" dirty="0"/>
              <a:t>	</a:t>
            </a:r>
            <a:r>
              <a:rPr lang="en-US" dirty="0" smtClean="0"/>
              <a:t>		Surinam</a:t>
            </a:r>
            <a:r>
              <a:rPr lang="en-US" dirty="0"/>
              <a:t>	</a:t>
            </a:r>
            <a:r>
              <a:rPr lang="en-US" dirty="0" smtClean="0"/>
              <a:t>	French Guiana</a:t>
            </a:r>
          </a:p>
          <a:p>
            <a:r>
              <a:rPr lang="en-US" dirty="0" smtClean="0"/>
              <a:t>Bolivia	Brazil			Uruguay		Paraguay 	       Haiti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1610" y="2142067"/>
            <a:ext cx="3775722" cy="429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11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D. </a:t>
            </a:r>
            <a:r>
              <a:rPr lang="en-US" dirty="0"/>
              <a:t>identifications</a:t>
            </a:r>
            <a:br>
              <a:rPr lang="en-US" dirty="0"/>
            </a:br>
            <a:r>
              <a:rPr lang="en-US" dirty="0"/>
              <a:t>Exam </a:t>
            </a:r>
            <a:r>
              <a:rPr lang="en-US" dirty="0" smtClean="0"/>
              <a:t>1 Prep 		Word </a:t>
            </a:r>
            <a:r>
              <a:rPr lang="en-US" dirty="0"/>
              <a:t>Cloud </a:t>
            </a:r>
            <a:r>
              <a:rPr lang="en-US" dirty="0" smtClean="0"/>
              <a:t>Identifications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7"/>
            <a:ext cx="11506199" cy="3649133"/>
          </a:xfrm>
        </p:spPr>
        <p:txBody>
          <a:bodyPr/>
          <a:lstStyle/>
          <a:p>
            <a:r>
              <a:rPr lang="en-US" dirty="0" smtClean="0"/>
              <a:t>Create a Class Word Cloud with Id’s from our Classes, Readings, Films  </a:t>
            </a:r>
          </a:p>
          <a:p>
            <a:r>
              <a:rPr lang="en-US" dirty="0"/>
              <a:t>Ids </a:t>
            </a:r>
            <a:r>
              <a:rPr lang="en-US" dirty="0" smtClean="0"/>
              <a:t>will include </a:t>
            </a:r>
            <a:r>
              <a:rPr lang="en-US" i="1" dirty="0"/>
              <a:t>people, institutions, events, dates, </a:t>
            </a:r>
            <a:r>
              <a:rPr lang="en-US" i="1" dirty="0" smtClean="0"/>
              <a:t>theoretical concepts</a:t>
            </a:r>
            <a:r>
              <a:rPr lang="en-US" i="1" dirty="0"/>
              <a:t>, ideas</a:t>
            </a:r>
          </a:p>
          <a:p>
            <a:r>
              <a:rPr lang="en-US" dirty="0" smtClean="0"/>
              <a:t>SG of 4:  Identify </a:t>
            </a:r>
            <a:r>
              <a:rPr lang="en-US" dirty="0" smtClean="0"/>
              <a:t>ten ids</a:t>
            </a:r>
            <a:endParaRPr lang="en-US" dirty="0" smtClean="0"/>
          </a:p>
          <a:p>
            <a:r>
              <a:rPr lang="en-US" dirty="0"/>
              <a:t>Take turns contributing items </a:t>
            </a:r>
            <a:r>
              <a:rPr lang="en-US" dirty="0" smtClean="0"/>
              <a:t>to word cloud on </a:t>
            </a:r>
            <a:r>
              <a:rPr lang="en-US" dirty="0"/>
              <a:t>whiteboard until all ID’s are listed and contour is </a:t>
            </a:r>
            <a:r>
              <a:rPr lang="en-US" dirty="0" smtClean="0"/>
              <a:t>revealed</a:t>
            </a:r>
          </a:p>
          <a:p>
            <a:r>
              <a:rPr lang="en-US" dirty="0" smtClean="0"/>
              <a:t>Use the entire </a:t>
            </a:r>
            <a:r>
              <a:rPr lang="en-US" dirty="0" smtClean="0"/>
              <a:t>whiteboard please</a:t>
            </a:r>
            <a:endParaRPr lang="en-US" dirty="0"/>
          </a:p>
          <a:p>
            <a:r>
              <a:rPr lang="en-US" dirty="0" smtClean="0">
                <a:solidFill>
                  <a:srgbClr val="FFFF00"/>
                </a:solidFill>
              </a:rPr>
              <a:t>The final shape must resemble Latin America!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95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e. Essays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593669"/>
            <a:ext cx="10131425" cy="5264331"/>
          </a:xfrm>
        </p:spPr>
        <p:txBody>
          <a:bodyPr>
            <a:normAutofit/>
          </a:bodyPr>
          <a:lstStyle/>
          <a:p>
            <a:r>
              <a:rPr lang="en-US" dirty="0" smtClean="0"/>
              <a:t>Exam 1 will have one essay to answer.  Use the keyhole essay format.</a:t>
            </a:r>
            <a:endParaRPr lang="en-US" dirty="0"/>
          </a:p>
          <a:p>
            <a:r>
              <a:rPr lang="en-US" dirty="0" smtClean="0"/>
              <a:t>Clearly state your essay thesis argument at end of first paragraph:  “This essay will argue that…”</a:t>
            </a:r>
          </a:p>
          <a:p>
            <a:r>
              <a:rPr lang="en-US" dirty="0" smtClean="0"/>
              <a:t>In the main essay body provide historical evidence to support your thesis argument…</a:t>
            </a:r>
          </a:p>
          <a:p>
            <a:r>
              <a:rPr lang="en-US" dirty="0" smtClean="0"/>
              <a:t>At the end of your exposition admit a counter argument and defeat it</a:t>
            </a:r>
          </a:p>
          <a:p>
            <a:r>
              <a:rPr lang="en-US" dirty="0" smtClean="0"/>
              <a:t>Open the concluding paragraph with your thesis argument</a:t>
            </a:r>
          </a:p>
          <a:p>
            <a:r>
              <a:rPr lang="en-US" dirty="0" smtClean="0"/>
              <a:t>Conclude with general statements…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11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Essay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Small group of 5 people</a:t>
            </a:r>
          </a:p>
          <a:p>
            <a:r>
              <a:rPr lang="en-US" dirty="0" smtClean="0"/>
              <a:t>Identify a subject of interest covered so far in class sessions and readings</a:t>
            </a:r>
          </a:p>
          <a:p>
            <a:r>
              <a:rPr lang="en-US" dirty="0" smtClean="0"/>
              <a:t>Write an essay question about the subject.  </a:t>
            </a:r>
          </a:p>
          <a:p>
            <a:r>
              <a:rPr lang="en-US" dirty="0" smtClean="0"/>
              <a:t>Write your essay question on the board.</a:t>
            </a:r>
            <a:endParaRPr lang="en-US" dirty="0"/>
          </a:p>
          <a:p>
            <a:r>
              <a:rPr lang="en-US" dirty="0" smtClean="0"/>
              <a:t>Create a thesis argument </a:t>
            </a:r>
            <a:r>
              <a:rPr lang="en-US" smtClean="0"/>
              <a:t>for one </a:t>
            </a:r>
            <a:r>
              <a:rPr lang="en-US" dirty="0" smtClean="0"/>
              <a:t>question </a:t>
            </a:r>
            <a:r>
              <a:rPr lang="en-US" smtClean="0"/>
              <a:t>of choice</a:t>
            </a:r>
            <a:endParaRPr lang="en-US" dirty="0" smtClean="0"/>
          </a:p>
          <a:p>
            <a:r>
              <a:rPr lang="en-US" dirty="0" smtClean="0"/>
              <a:t>Compile supportive evidence for argument</a:t>
            </a:r>
          </a:p>
          <a:p>
            <a:r>
              <a:rPr lang="en-US" dirty="0" smtClean="0"/>
              <a:t>Admit and defeat counter-argument</a:t>
            </a:r>
          </a:p>
          <a:p>
            <a:r>
              <a:rPr lang="en-US" dirty="0" smtClean="0"/>
              <a:t>Restate thesis argument and conclude with general statements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83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F. </a:t>
            </a:r>
            <a:r>
              <a:rPr lang="en-US" smtClean="0"/>
              <a:t>Class Assessment </a:t>
            </a:r>
            <a:r>
              <a:rPr lang="en-US" dirty="0" smtClean="0"/>
              <a:t>and Final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Did this class adequately inform you about Exam 1 content?</a:t>
            </a:r>
          </a:p>
          <a:p>
            <a:r>
              <a:rPr lang="en-US" dirty="0" smtClean="0"/>
              <a:t>Any final questions about our </a:t>
            </a:r>
            <a:r>
              <a:rPr lang="en-US" smtClean="0"/>
              <a:t>exam </a:t>
            </a:r>
            <a:r>
              <a:rPr lang="en-US" smtClean="0"/>
              <a:t>on</a:t>
            </a:r>
            <a:r>
              <a:rPr lang="en-US" smtClean="0"/>
              <a:t> </a:t>
            </a:r>
            <a:r>
              <a:rPr lang="en-US" smtClean="0"/>
              <a:t>Thursday?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98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304</TotalTime>
  <Words>529</Words>
  <Application>Microsoft Office PowerPoint</Application>
  <PresentationFormat>Widescreen</PresentationFormat>
  <Paragraphs>54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Celestial</vt:lpstr>
      <vt:lpstr>Modern Latin America His 2302</vt:lpstr>
      <vt:lpstr>a. Preparation for Exam 1</vt:lpstr>
      <vt:lpstr>B. Map Features for Exam 1 2302 (Requirements) Physical 10 items in exact location… surround regions</vt:lpstr>
      <vt:lpstr>D. identifications Exam 1 Prep   Word Cloud Identifications </vt:lpstr>
      <vt:lpstr>e. Essays</vt:lpstr>
      <vt:lpstr>Essay Practice</vt:lpstr>
      <vt:lpstr>F. Class Assessment and Final questions</vt:lpstr>
    </vt:vector>
  </TitlesOfParts>
  <Company>Appalachian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Colonial Latin America</dc:title>
  <dc:creator>Horst, Rene H.</dc:creator>
  <cp:lastModifiedBy>Horst, Rene H.</cp:lastModifiedBy>
  <cp:revision>28</cp:revision>
  <dcterms:created xsi:type="dcterms:W3CDTF">2016-09-15T14:35:33Z</dcterms:created>
  <dcterms:modified xsi:type="dcterms:W3CDTF">2020-02-18T14:33:06Z</dcterms:modified>
</cp:coreProperties>
</file>