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6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8283-5A66-4789-98B0-678EECCE9E2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E795-F808-4A9C-AD13-819AF958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9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8283-5A66-4789-98B0-678EECCE9E2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E795-F808-4A9C-AD13-819AF958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0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8283-5A66-4789-98B0-678EECCE9E2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E795-F808-4A9C-AD13-819AF958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0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8283-5A66-4789-98B0-678EECCE9E2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E795-F808-4A9C-AD13-819AF958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8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8283-5A66-4789-98B0-678EECCE9E2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E795-F808-4A9C-AD13-819AF958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1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8283-5A66-4789-98B0-678EECCE9E2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E795-F808-4A9C-AD13-819AF958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5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8283-5A66-4789-98B0-678EECCE9E2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E795-F808-4A9C-AD13-819AF958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6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8283-5A66-4789-98B0-678EECCE9E2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E795-F808-4A9C-AD13-819AF958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8283-5A66-4789-98B0-678EECCE9E2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E795-F808-4A9C-AD13-819AF958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4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8283-5A66-4789-98B0-678EECCE9E2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E795-F808-4A9C-AD13-819AF958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5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8283-5A66-4789-98B0-678EECCE9E2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6E795-F808-4A9C-AD13-819AF958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3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78283-5A66-4789-98B0-678EECCE9E2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E795-F808-4A9C-AD13-819AF958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3" y="304800"/>
            <a:ext cx="8982558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7468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 Yoblinski</dc:creator>
  <cp:lastModifiedBy>BJ Yoblinski</cp:lastModifiedBy>
  <cp:revision>1</cp:revision>
  <dcterms:created xsi:type="dcterms:W3CDTF">2014-01-14T18:00:58Z</dcterms:created>
  <dcterms:modified xsi:type="dcterms:W3CDTF">2014-01-14T18:01:58Z</dcterms:modified>
</cp:coreProperties>
</file>