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83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0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7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3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2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8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5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1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4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9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6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50557-B93E-43FA-942E-DAED08B786A5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A1EBD-F843-432D-BE6D-ACEE0A72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7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B-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Image result for B-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8547"/>
            <a:ext cx="8302625" cy="5462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52600" y="5638800"/>
            <a:ext cx="632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B-17 Flying Fortress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42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4775" y="5256008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B-24 Liberator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5922"/>
            <a:ext cx="7391400" cy="45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82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130" y="5791200"/>
            <a:ext cx="53805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B-52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Stratofortress</a:t>
            </a:r>
            <a:endParaRPr 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Image result for B-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6827"/>
            <a:ext cx="5672450" cy="267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0" y="3058886"/>
            <a:ext cx="9026133" cy="2625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53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 Yoblinski</dc:creator>
  <cp:lastModifiedBy>BJ Yoblinski</cp:lastModifiedBy>
  <cp:revision>4</cp:revision>
  <dcterms:created xsi:type="dcterms:W3CDTF">2017-01-30T19:48:09Z</dcterms:created>
  <dcterms:modified xsi:type="dcterms:W3CDTF">2017-01-30T20:14:25Z</dcterms:modified>
</cp:coreProperties>
</file>