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699" y="-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B2D11-75E6-407B-874A-21CE9CA424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85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927E2C-F49B-475D-AC77-44C1494B9C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97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81BA3-0F17-4C17-B30B-403594F215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36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76560-098D-4430-865C-C38488BEED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1755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7ABCA-DAE8-42C1-805C-8FA4F8BBB5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3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04CADD-B997-4220-854D-DF40CFB02E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9863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9E523C-0584-4595-91AC-ED0EC7C063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1134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0BF30-2590-4315-BAEA-97CA41A449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7378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DA2FEA-F7BC-4E14-9E44-4FA375956C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502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424975-F68E-44B8-A2A8-A63539F000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1710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0D7D7-EA42-44B7-88B1-194983BF68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0353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50EA317-3A6D-4908-A911-E045239ADC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3388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01071"/>
            <a:ext cx="1600200" cy="8679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1134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922686"/>
              </p:ext>
            </p:extLst>
          </p:nvPr>
        </p:nvGraphicFramePr>
        <p:xfrm>
          <a:off x="112548" y="304800"/>
          <a:ext cx="6593052" cy="8658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hart" r:id="rId3" imgW="4714875" imgH="4905527" progId="Excel.Chart.8">
                  <p:embed/>
                </p:oleObj>
              </mc:Choice>
              <mc:Fallback>
                <p:oleObj name="Chart" r:id="rId3" imgW="4714875" imgH="4905527" progId="Excel.Char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48" y="304800"/>
                        <a:ext cx="6593052" cy="86580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Default Design</vt:lpstr>
      <vt:lpstr>Microsoft Office Excel Chart</vt:lpstr>
      <vt:lpstr>PowerPoint Presentation</vt:lpstr>
      <vt:lpstr>PowerPoint Presentation</vt:lpstr>
      <vt:lpstr>PowerPoint Presentation</vt:lpstr>
    </vt:vector>
  </TitlesOfParts>
  <Company>Appalachian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 J Yoblinski</dc:creator>
  <cp:lastModifiedBy>BJ Yoblinski</cp:lastModifiedBy>
  <cp:revision>2</cp:revision>
  <dcterms:created xsi:type="dcterms:W3CDTF">2007-02-01T17:14:07Z</dcterms:created>
  <dcterms:modified xsi:type="dcterms:W3CDTF">2017-06-01T14:07:14Z</dcterms:modified>
</cp:coreProperties>
</file>