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248" y="-77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FE91-60EA-490A-B7F3-3F0AAC0B8B9C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396A-64FD-4F2C-A870-C7D028B13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65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FE91-60EA-490A-B7F3-3F0AAC0B8B9C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396A-64FD-4F2C-A870-C7D028B13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892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FE91-60EA-490A-B7F3-3F0AAC0B8B9C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396A-64FD-4F2C-A870-C7D028B13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302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FE91-60EA-490A-B7F3-3F0AAC0B8B9C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396A-64FD-4F2C-A870-C7D028B13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62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FE91-60EA-490A-B7F3-3F0AAC0B8B9C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396A-64FD-4F2C-A870-C7D028B13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039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FE91-60EA-490A-B7F3-3F0AAC0B8B9C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396A-64FD-4F2C-A870-C7D028B13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153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FE91-60EA-490A-B7F3-3F0AAC0B8B9C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396A-64FD-4F2C-A870-C7D028B13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56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FE91-60EA-490A-B7F3-3F0AAC0B8B9C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396A-64FD-4F2C-A870-C7D028B13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692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FE91-60EA-490A-B7F3-3F0AAC0B8B9C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396A-64FD-4F2C-A870-C7D028B13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8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FE91-60EA-490A-B7F3-3F0AAC0B8B9C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396A-64FD-4F2C-A870-C7D028B13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31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FE91-60EA-490A-B7F3-3F0AAC0B8B9C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396A-64FD-4F2C-A870-C7D028B13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0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3FE91-60EA-490A-B7F3-3F0AAC0B8B9C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5396A-64FD-4F2C-A870-C7D028B13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33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711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7792"/>
            <a:ext cx="6848901" cy="9052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124200" y="6837523"/>
            <a:ext cx="2286000" cy="1015663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3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9003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Appalachian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BJ Yoblinski</dc:creator>
  <cp:lastModifiedBy>BJ Yoblinski</cp:lastModifiedBy>
  <cp:revision>3</cp:revision>
  <dcterms:created xsi:type="dcterms:W3CDTF">2014-10-30T21:01:38Z</dcterms:created>
  <dcterms:modified xsi:type="dcterms:W3CDTF">2014-10-30T21:07:54Z</dcterms:modified>
</cp:coreProperties>
</file>