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48" y="-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9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0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2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3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5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6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9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3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3FE91-60EA-490A-B7F3-3F0AAC0B8B9C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5396A-64FD-4F2C-A870-C7D028B13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3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1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92"/>
            <a:ext cx="6848901" cy="905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24200" y="6837523"/>
            <a:ext cx="2286000" cy="101566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00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 Yoblinski</dc:creator>
  <cp:lastModifiedBy>BJ Yoblinski</cp:lastModifiedBy>
  <cp:revision>3</cp:revision>
  <dcterms:created xsi:type="dcterms:W3CDTF">2014-10-30T21:01:38Z</dcterms:created>
  <dcterms:modified xsi:type="dcterms:W3CDTF">2014-10-30T21:07:54Z</dcterms:modified>
</cp:coreProperties>
</file>