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8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1FF1-EEAE-45E6-9CFA-5763BC59DDB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ABD7-003C-4941-A7F7-C419D3A47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6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1FF1-EEAE-45E6-9CFA-5763BC59DDB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ABD7-003C-4941-A7F7-C419D3A47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2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1FF1-EEAE-45E6-9CFA-5763BC59DDB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ABD7-003C-4941-A7F7-C419D3A47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1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1FF1-EEAE-45E6-9CFA-5763BC59DDB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ABD7-003C-4941-A7F7-C419D3A47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0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1FF1-EEAE-45E6-9CFA-5763BC59DDB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ABD7-003C-4941-A7F7-C419D3A47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1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1FF1-EEAE-45E6-9CFA-5763BC59DDB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ABD7-003C-4941-A7F7-C419D3A47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4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1FF1-EEAE-45E6-9CFA-5763BC59DDB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ABD7-003C-4941-A7F7-C419D3A47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1FF1-EEAE-45E6-9CFA-5763BC59DDB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ABD7-003C-4941-A7F7-C419D3A47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9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1FF1-EEAE-45E6-9CFA-5763BC59DDB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ABD7-003C-4941-A7F7-C419D3A47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1FF1-EEAE-45E6-9CFA-5763BC59DDB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ABD7-003C-4941-A7F7-C419D3A47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3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1FF1-EEAE-45E6-9CFA-5763BC59DDB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ABD7-003C-4941-A7F7-C419D3A47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1FF1-EEAE-45E6-9CFA-5763BC59DDB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AABD7-003C-4941-A7F7-C419D3A47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2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48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" y="76200"/>
            <a:ext cx="9070217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782638"/>
            <a:ext cx="7615237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-41275"/>
            <a:ext cx="7615237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14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64" y="12201"/>
            <a:ext cx="7181127" cy="684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887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 Yoblinski</dc:creator>
  <cp:lastModifiedBy>BJ Yoblinski</cp:lastModifiedBy>
  <cp:revision>1</cp:revision>
  <dcterms:created xsi:type="dcterms:W3CDTF">2016-09-06T17:48:37Z</dcterms:created>
  <dcterms:modified xsi:type="dcterms:W3CDTF">2016-09-06T17:50:55Z</dcterms:modified>
</cp:coreProperties>
</file>