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883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317DD-8628-45F1-8D35-C385986B8DD2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9DD4D-D347-40AC-AEE9-2825512EF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605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317DD-8628-45F1-8D35-C385986B8DD2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9DD4D-D347-40AC-AEE9-2825512EF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133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317DD-8628-45F1-8D35-C385986B8DD2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9DD4D-D347-40AC-AEE9-2825512EF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120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317DD-8628-45F1-8D35-C385986B8DD2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9DD4D-D347-40AC-AEE9-2825512EF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289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317DD-8628-45F1-8D35-C385986B8DD2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9DD4D-D347-40AC-AEE9-2825512EF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894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317DD-8628-45F1-8D35-C385986B8DD2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9DD4D-D347-40AC-AEE9-2825512EF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815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317DD-8628-45F1-8D35-C385986B8DD2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9DD4D-D347-40AC-AEE9-2825512EF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362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317DD-8628-45F1-8D35-C385986B8DD2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9DD4D-D347-40AC-AEE9-2825512EF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298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317DD-8628-45F1-8D35-C385986B8DD2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9DD4D-D347-40AC-AEE9-2825512EF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133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317DD-8628-45F1-8D35-C385986B8DD2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9DD4D-D347-40AC-AEE9-2825512EF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573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317DD-8628-45F1-8D35-C385986B8DD2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9DD4D-D347-40AC-AEE9-2825512EF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661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317DD-8628-45F1-8D35-C385986B8DD2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9DD4D-D347-40AC-AEE9-2825512EF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850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49722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25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1331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2666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0667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2241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6777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724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2019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7958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587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5126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Appalachian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BJ Yoblinski</dc:creator>
  <cp:lastModifiedBy>BJ Yoblinski</cp:lastModifiedBy>
  <cp:revision>2</cp:revision>
  <dcterms:created xsi:type="dcterms:W3CDTF">2016-10-31T02:08:53Z</dcterms:created>
  <dcterms:modified xsi:type="dcterms:W3CDTF">2016-10-31T02:09:59Z</dcterms:modified>
</cp:coreProperties>
</file>