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0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3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2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8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9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1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6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9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3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317DD-8628-45F1-8D35-C385986B8DD2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9DD4D-D347-40AC-AEE9-2825512EF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5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972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331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266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66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24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77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01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95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8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126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 Yoblinski</dc:creator>
  <cp:lastModifiedBy>BJ Yoblinski</cp:lastModifiedBy>
  <cp:revision>2</cp:revision>
  <dcterms:created xsi:type="dcterms:W3CDTF">2016-10-31T02:08:53Z</dcterms:created>
  <dcterms:modified xsi:type="dcterms:W3CDTF">2016-10-31T02:09:59Z</dcterms:modified>
</cp:coreProperties>
</file>