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8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5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8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2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6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9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1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4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0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5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8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80B87-1552-452E-BDB8-417BC9B087DF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061A-113A-46C2-9963-7A6B88DF3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1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593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41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464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261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93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47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9747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 Yoblinski</dc:creator>
  <cp:lastModifiedBy>BJ Yoblinski</cp:lastModifiedBy>
  <cp:revision>1</cp:revision>
  <dcterms:created xsi:type="dcterms:W3CDTF">2016-08-28T19:54:53Z</dcterms:created>
  <dcterms:modified xsi:type="dcterms:W3CDTF">2016-08-28T19:55:49Z</dcterms:modified>
</cp:coreProperties>
</file>