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67" r:id="rId5"/>
    <p:sldId id="268" r:id="rId6"/>
    <p:sldId id="269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6F1F-AF4F-4079-A429-93E200817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4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7CE3-0217-4176-83DA-7AC4F8071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2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BCED-0999-4B06-86DC-D93D76D36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B499-DE44-4E3B-9B84-A504B0554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8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86C4-DDA7-492F-9009-B42299B89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4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ACB0-5E5D-49A9-85C8-B4D962ACC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6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AEBF-F0F4-4519-88F0-122B37159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8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96E3-A8B8-4CA5-BA07-35497DFB5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1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91CCF-266E-4BBC-96AB-BE8D1F8E5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40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5138-C2F1-49CD-91FE-D50BDB736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4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5C9-F626-4B2C-B9AF-714024C91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98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A0E758-3B58-457F-9045-1B58B6C03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848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008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063"/>
            <a:ext cx="8763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PEBAQEA8QEA8OEBAOEBAPDxUQDhAPFRAWFRQQEhUYGygfGBslGRUWHzsgIyg1OCwsFR4xNjAqNSY3LCkBCQoKDgwOGA8PGSkkHyQsKSwsLCwsLCo2LDUvLCwtNSwtLDIpKS8tMjUqKS4wKykpLywqNSkvKS8sNTQpLiw2Kf/AABEIAKUBMQMBIgACEQEDEQH/xAAbAAEBAQADAQEAAAAAAAAAAAAABQQBAwYCB//EAD4QAAICAQIDAwkGBAQHAAAAAAECAAMRBBIFITEGE0EVIlFhZIGCk+IjMjM0cbMUQmKRVIOiwVJyc5ShsdP/xAAXAQEBAQEAAAAAAAAAAAAAAAAAAQID/8QAIhEBAAIBAwQDAQAAAAAAAAAAAAERIQISMVFhkfAyQXEi/9oADAMBAAIRAxEAPwD9YiImmCIiAiIgIiICIiAiIgIiICIiAiIgIiICIiAiIgIiICIiAiIgIiICIiAiIgIiICIiAiIgIiICIiAk+zj2nV7a2s2tRW91m5WVRXWENjBiMEKLEzjpuEoSYez9ffvqCzlnWyvY201BLBX3i7dvMN3NZ5nw5YyYGvQ8QrvrFtbEoSy+cpRgysVZWVgCpBBGCPCc6LVrci2Jna2cZGDyYj/adFHBKF066Vq0tpCgMtqK62HOWZ1xtJLZPTqZ09mKwukpVQFVQyqqjCqosYAAeAxCqkREIl8c4iae5C2KjW2hAGXKt4kFs+YAMnP6AczJfCuLauxqVZ0LG5q7dlYNTItQsd0Y4OBkV4xkO3qlzX8QNZREXfdaSK684GBzZ3ODtQenHUgcyZxote7O1VyCu5QHwrF67Kycb62IGcHkRjkcekE3bNWm6LptiIkUiIgIiICIiAiIgIiICIiAiIgIiICIiAiIgIiICIiAiIgIiICIiAiIgBJvZz8rV8f7rSkJN7Oflavj/daFUpO8vU7HcsQa2NbVHHf94DgVhM5JPLHpBBHIzRxHW9xU1u3cEG4jcqAKOrFmIAAEh6rtJWlgZ9GwsBrBssVd1VNiWMHscBu7H2ZyD03LnGZYr7Zm/pW4Zo2G667BvuxuxzWtB92lPUM8z4kk+ofHG/sxXqf8MxL4xzofzbQfUBh/8sSlOHQMCCMgggg9CD1Eu7Nym3FOYk7gjkVtS5y+mY0knqyAZqc/qhX35lGSYqaWJuLIiJFImXiWraqprFTvCg3bckZA5nGFJJx4AcziQ7O2BVmU0AEb7FU2MrNp0DE3DKYOQvLBIyeZEK9NEGIQiIgIiICIiAiIgIiICIiAiIgIiICIiAiIgIiICIiAiIgBJvZz8rV8f7rSkJN7Oflavj/daFaeI8Or1FZqtDFCyt5lj1tuVgykMhBHMA9Zmbs7piGBRjvKlt1thLbQcKSW5qdzZXodzZByZSiEIiIEzV/Zaiq4ckuA01p9DZLUsfiLJ/mD0SnM+v0YvqeokgOuAw6q3VXHrBAPunxwrWG6pXYbbOaWr/w2oxVwPVuB/UYm5zFsxiaa4iJhp1arSJapSxFdDglWGRyORItv8AdzHThkFgZrl05akOuRu3AcwMnJHLrmb+M2EotSHD6lxSCOqpgtYwPgQgb34m2mpUVUVQqIAqqByCgYAHumqiIuUubqH0jhgGBBDAEEHIIPQgzmTNGncXtQPwrla+keFbBh3tY9A84MB62xyEpyTFETZERIpERAREQEREBERAREQEREBERAREQEREBERAREQE8vq79YdRq60e5K202oFdncbq6bytI0rVeb55ybyRk/dGccs+oiFR+D627+EFjU3W2gvtrJCXWoLCEfF2zYWXDbWwRnE7Oy7E6SklSpIYlSQSpNjZUkEjI9RlQSb2c/K1fH+60ClERCEREBJlf2WqZf5NWver6BfWoVx8SbDj+hj6ZTmDjVDNUXrGbaGF9Q8SydU+JSy/FNaea6s6urfE66L1sRXQ5R1DqR0KkZB/tObrgis7HCopZj6ABkzNNMFJ73V2N4aVBQP+pYFss/0ir+5lKYeC0stKlxiy3N9g64ew7ivuyF903TWrmk08J3HFIrW5fvaVxfy6msZFq++st78SgrAgEcwRkH0iCM9ehk7gfmI1B66V+5X104DVH1+YQP1U+iOdP4nEqUREy0REQEREBERAREQEREBERAREQEREBERAREQEz8Quaum112hkqsdTYdte5UJG8+C+k+iaJh42zDT3FduVrdj3jBEKhcsGYo+BjP8pgZ+zfEXvqc2H7RLNjKVVGX7NGAKqxxyYHnzwwPQjNaee7Fle5tAGMXnIORZ+FXguGprOcY8Dy288ch6GFBJvZz8rV8f7rSkJN7Oflavj/daBSiIhCIiAiIgTOEHu2t03TuW31Z8aLCWXHqVtyY8No9M54154r0/wDiLFVuWfsU8+zPqIG3452cQ0blq7qtvfVblw5KpZW2N1bEAkcwCDjkV9c+dDo7DY19+zvCvd1ohLJVVnJAYgEsxAJOP5VHhk9Li93t+5Yz8VCIic2yTdYe51FV38lwGls9TEk0sfiLJ6zYvolKZ+I6TvqrK84LKdreKuOasP0bB901pmpymrhoiZuG6vvaq7CMMyjevXbYOTp7mBHummZmKwvJERAREQEREBERAREQEREBERAREQEREBERATJxdM6fUDDHNFowib3OayPNU/ePq8ZrmPjFm3T3eba2a3ULpwxuJZSAE2gkHn18OsCN2I01YrtZdJptPYLBUW02lXTragqRwQQT3gy5GeWGDDHLJ9LPPdia2Wm1X77eNQdxuLksxpqJZd6KQMnpjrunoYUEm9nPytXx/utKQk3s5+Vq+P8AdaBSiIhCIiAiIged4/o9S9lncfxAVtJchKXGte9Kjuu6xZ5rZB57QfO+9gYOzSUWjW6h/tu4dEx3lhavvQetS7yFXbywFXmpJ3ZyK0QpERCERECZpPsdRbT0S/Oqq9AfIFyD34f194xlOZOJ6I2oNjbbamFlTnoHAPJv6SCVI9DGOH8RFwIIKXV4FtTffQ+n1qcHDDkf/W5zFsxiaa4iJhoiIgIiICIiAiIgIiICIiAiIgIiICIiAmfX6Fb62qZnVXxk1WNW4wQeTL+nToRyOQZoiBg4NwkaWtq1bcpsstB2Kh89txB2gA8yeYA5YHhN8T5sfAJ9AJ/sIH0JN7Oflavj/daZeDdpGvp71qGJ3oNum+1819PVepOcY5Wge7PjOns/xjGmqH8Nqj9/mKcj8Rv6oV6KJN8tey6v5H1R5a9l1fyPqgUok3y17Lq/kfVHlr2XV/I+qBSiTfLXsur+R9UeWvZdX8j6oFKJI0naRLq0tr0+qau1VdGFGAykZB5nM7fLXsur+R9UClEm+WvZdX8j6o8tey6v5H1QKUSb5a9l1fyPqjy17Lq/kfVApTLreGpaQx3JYn3LazttX1A+I/pOQfRM/lr2XV/I+qddHaJbFDpp9UytzBFHIjPrMRNcJMW7f4fVjkNRSR4F9Mxf4itoB9wE47jW/wCI03/aP/8AaPLXsur+R9UeWvZtX8j6prfPbxDOyO/mX3t1Y/m01nw2Vf7tODxG1PxdK+OeXoYXKP1HJ/7KZ8+WvZtX8j6o8tey6v5H1Ru6wu3u0aTidNxIrsVmX7ydLF/5kOGHvE1SNq9XVdgWaLUvjmC2nG5T6VO7I90zC10/BHEFHgltI1Ce8u2//VH8yZh6KJ5fR9pdQ9SW10Nqa7FFiMtD6fejDKkAs2OWJyO1uq8eDa79Vekj/wAuI2XxXkt6eJ8o2QDggkA4PUZHQz6mVIiICIiAiIgIiICIiAiIgIiIHnNbxptLadPTo6iHO6srf3SFyrO3ehazsJVLCOudhztHOaez/HBqGsrWkVJWosrIcNvRrba8ldo2ndUxxz5Ec/CbLuBaVzYz6eljdg2FqwTYQAAW9PJVHuE79PoKqi7V1ojWHLlFClzknLEdeZP9zCu+IiEIiICReK8dtouSldOrm4AUM1zVo9m9FKORWwQefnqSdrebgZlqZNTwjT2szWUVOzKFZmQElQQQCf1VT8I9EKk9k+0K6pVFenWjTivOn22ZO1CEdWQIAgBIAwTkDw6T0MzabhtNTM9dVaO4VWZECswUYUEjrgTTAREQhERAh8a7UDTWpSqLZZZ3SIGtNebrblrqQnY2BjexPUBRybdy6+A9oRbYtA0601ml7aytu7nWahahTaNoDXrggnODkLyzW1XCqLiDbTVYw5BnrVmHvIzOdLwyipi1dNdbFVQsiBSVUAKvLwAVR7h6IVpiIhCIiAkTifaC2i1qxpgwIqWmxrWRbbrLFTZnuyFA3ZJyThT5pluZdRwqixi1lNbsyhCzICxQEEKT6MgH3QqL2P7RLqkC16ZdPp0RloC2bj9iwrsQoEAQBjgYJyBnzek9JMul4XRSWaqmutmCqxRApKqMKDjwAE1QEREIREQEREBERAREQEREBERAREQEREBERAREQERECBx3gF19qvXdsTFYdCzAMNzJbnHppsfH9QQ+E624fxMqB/E1qxW0sQM+fuXuwuV5LhrM56Fa+vOejiFedXhWvD/mVFbYLbcBixK725pyOAeno9fLOeHa+1nSywgIi4cOFrd207o20Bc4DMDz9Hh0nqogR9Rw/VME23hWVLkLjG8k2qaznZj7ikH9ZzqtFq2fKX7UIqVlBHLDKbGXzOpAYe+V4gYODaa+uvbqLe+fK4fln8JA+cKo/EDnp0I/Sb4iEIiICIiAiIgI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143000"/>
            <a:ext cx="4381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1" y="533399"/>
            <a:ext cx="8798713" cy="56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827054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[Cr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O</a:t>
            </a:r>
            <a:r>
              <a:rPr lang="en-US" sz="2200" b="1" baseline="-25000" dirty="0" smtClean="0"/>
              <a:t>7</a:t>
            </a:r>
            <a:r>
              <a:rPr lang="en-US" sz="2200" b="1" dirty="0" smtClean="0"/>
              <a:t>]</a:t>
            </a:r>
            <a:r>
              <a:rPr lang="en-US" sz="2200" b="1" baseline="30000" dirty="0" smtClean="0"/>
              <a:t>2</a:t>
            </a:r>
            <a:r>
              <a:rPr lang="en-US" sz="22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200" b="1" dirty="0" smtClean="0"/>
              <a:t> in water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65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79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Appstate User</dc:creator>
  <cp:lastModifiedBy>BJ Yoblinski</cp:lastModifiedBy>
  <cp:revision>12</cp:revision>
  <dcterms:created xsi:type="dcterms:W3CDTF">2009-04-23T21:41:27Z</dcterms:created>
  <dcterms:modified xsi:type="dcterms:W3CDTF">2014-05-02T12:38:29Z</dcterms:modified>
</cp:coreProperties>
</file>