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3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3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8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9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57E7-0455-4F7A-8CEA-4323D554ED0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FFE5-FA6E-4797-834B-20167F59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99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2401888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2389188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19200" y="5867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[Co(NH</a:t>
            </a:r>
            <a:r>
              <a:rPr lang="en-US" sz="2400" baseline="-25000"/>
              <a:t>3</a:t>
            </a:r>
            <a:r>
              <a:rPr lang="en-US" sz="2400"/>
              <a:t>)</a:t>
            </a:r>
            <a:r>
              <a:rPr lang="en-US" sz="2400" baseline="-25000"/>
              <a:t>5</a:t>
            </a:r>
            <a:r>
              <a:rPr lang="en-US" sz="2400"/>
              <a:t>(ONO)]</a:t>
            </a:r>
            <a:r>
              <a:rPr lang="en-US" sz="2400" baseline="30000"/>
              <a:t>2+</a:t>
            </a:r>
            <a:endParaRPr lang="en-US" sz="24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[Co(NH</a:t>
            </a:r>
            <a:r>
              <a:rPr lang="en-US" sz="2400" baseline="-25000"/>
              <a:t>3</a:t>
            </a:r>
            <a:r>
              <a:rPr lang="en-US" sz="2400"/>
              <a:t>)</a:t>
            </a:r>
            <a:r>
              <a:rPr lang="en-US" sz="2400" baseline="-25000"/>
              <a:t>5</a:t>
            </a:r>
            <a:r>
              <a:rPr lang="en-US" sz="2400"/>
              <a:t>(NO</a:t>
            </a:r>
            <a:r>
              <a:rPr lang="en-US" sz="2400" baseline="-25000"/>
              <a:t>2</a:t>
            </a:r>
            <a:r>
              <a:rPr lang="en-US" sz="2400"/>
              <a:t>)]</a:t>
            </a:r>
            <a:r>
              <a:rPr lang="en-US" sz="2400" baseline="30000"/>
              <a:t>2+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235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 Yoblinski</dc:creator>
  <cp:lastModifiedBy>BJ Yoblinski</cp:lastModifiedBy>
  <cp:revision>2</cp:revision>
  <dcterms:created xsi:type="dcterms:W3CDTF">2012-04-12T21:23:13Z</dcterms:created>
  <dcterms:modified xsi:type="dcterms:W3CDTF">2015-11-10T18:51:07Z</dcterms:modified>
</cp:coreProperties>
</file>