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8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824-D062-4D87-A4B8-AE3829D137C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63FB-2ED5-4B2E-8A4D-B843690B6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6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824-D062-4D87-A4B8-AE3829D137C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63FB-2ED5-4B2E-8A4D-B843690B6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8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824-D062-4D87-A4B8-AE3829D137C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63FB-2ED5-4B2E-8A4D-B843690B6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4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824-D062-4D87-A4B8-AE3829D137C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63FB-2ED5-4B2E-8A4D-B843690B6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1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824-D062-4D87-A4B8-AE3829D137C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63FB-2ED5-4B2E-8A4D-B843690B6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8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824-D062-4D87-A4B8-AE3829D137C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63FB-2ED5-4B2E-8A4D-B843690B6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9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824-D062-4D87-A4B8-AE3829D137C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63FB-2ED5-4B2E-8A4D-B843690B6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8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824-D062-4D87-A4B8-AE3829D137C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63FB-2ED5-4B2E-8A4D-B843690B6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9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824-D062-4D87-A4B8-AE3829D137C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63FB-2ED5-4B2E-8A4D-B843690B6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824-D062-4D87-A4B8-AE3829D137C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63FB-2ED5-4B2E-8A4D-B843690B6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0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824-D062-4D87-A4B8-AE3829D137C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63FB-2ED5-4B2E-8A4D-B843690B6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2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11824-D062-4D87-A4B8-AE3829D137C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263FB-2ED5-4B2E-8A4D-B843690B6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0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11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" y="576892"/>
            <a:ext cx="9067800" cy="559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48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27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72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01" y="457200"/>
            <a:ext cx="9232698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9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7" y="762000"/>
            <a:ext cx="908156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370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 Yoblinski</dc:creator>
  <cp:lastModifiedBy>BJ Yoblinski</cp:lastModifiedBy>
  <cp:revision>2</cp:revision>
  <dcterms:created xsi:type="dcterms:W3CDTF">2015-11-02T02:56:07Z</dcterms:created>
  <dcterms:modified xsi:type="dcterms:W3CDTF">2015-11-02T03:06:17Z</dcterms:modified>
</cp:coreProperties>
</file>