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65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8283-5A66-4789-98B0-678EECCE9E21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6E795-F808-4A9C-AD13-819AF958A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090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8283-5A66-4789-98B0-678EECCE9E21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6E795-F808-4A9C-AD13-819AF958A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806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8283-5A66-4789-98B0-678EECCE9E21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6E795-F808-4A9C-AD13-819AF958A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704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8283-5A66-4789-98B0-678EECCE9E21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6E795-F808-4A9C-AD13-819AF958A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383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8283-5A66-4789-98B0-678EECCE9E21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6E795-F808-4A9C-AD13-819AF958A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015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8283-5A66-4789-98B0-678EECCE9E21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6E795-F808-4A9C-AD13-819AF958A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255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8283-5A66-4789-98B0-678EECCE9E21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6E795-F808-4A9C-AD13-819AF958A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662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8283-5A66-4789-98B0-678EECCE9E21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6E795-F808-4A9C-AD13-819AF958A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24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8283-5A66-4789-98B0-678EECCE9E21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6E795-F808-4A9C-AD13-819AF958A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04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8283-5A66-4789-98B0-678EECCE9E21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6E795-F808-4A9C-AD13-819AF958A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159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8283-5A66-4789-98B0-678EECCE9E21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6E795-F808-4A9C-AD13-819AF958A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030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78283-5A66-4789-98B0-678EECCE9E21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6E795-F808-4A9C-AD13-819AF958A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056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03" y="304800"/>
            <a:ext cx="8982558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7468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Appalachian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BJ Yoblinski</dc:creator>
  <cp:lastModifiedBy>BJ Yoblinski</cp:lastModifiedBy>
  <cp:revision>1</cp:revision>
  <dcterms:created xsi:type="dcterms:W3CDTF">2014-01-14T18:00:58Z</dcterms:created>
  <dcterms:modified xsi:type="dcterms:W3CDTF">2014-01-14T18:01:58Z</dcterms:modified>
</cp:coreProperties>
</file>