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BC2A4-0646-4236-8921-72F19A2AF6D2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A0B8D-8B0B-42F5-8A25-587354B09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1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B472FE-048A-4A71-BB67-E44C87233FB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D26BCF-C8EC-47A4-9461-86D7CC59C0D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7F437B-B695-44AC-B8FC-C469A9416BE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C773-C547-4EC3-9496-027E8B881704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F316-9A85-4DD1-A96F-D65C4D14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0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C773-C547-4EC3-9496-027E8B881704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F316-9A85-4DD1-A96F-D65C4D14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6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C773-C547-4EC3-9496-027E8B881704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F316-9A85-4DD1-A96F-D65C4D14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5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C773-C547-4EC3-9496-027E8B881704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F316-9A85-4DD1-A96F-D65C4D14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4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C773-C547-4EC3-9496-027E8B881704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F316-9A85-4DD1-A96F-D65C4D14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1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C773-C547-4EC3-9496-027E8B881704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F316-9A85-4DD1-A96F-D65C4D14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7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C773-C547-4EC3-9496-027E8B881704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F316-9A85-4DD1-A96F-D65C4D14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6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C773-C547-4EC3-9496-027E8B881704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F316-9A85-4DD1-A96F-D65C4D14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4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C773-C547-4EC3-9496-027E8B881704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F316-9A85-4DD1-A96F-D65C4D14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6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C773-C547-4EC3-9496-027E8B881704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F316-9A85-4DD1-A96F-D65C4D14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7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C773-C547-4EC3-9496-027E8B881704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F316-9A85-4DD1-A96F-D65C4D14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9C773-C547-4EC3-9496-027E8B881704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BF316-9A85-4DD1-A96F-D65C4D14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6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Quang</a:t>
            </a:r>
            <a:r>
              <a:rPr lang="en-US" dirty="0" smtClean="0"/>
              <a:t> Ngai </a:t>
            </a:r>
            <a:r>
              <a:rPr lang="en-US" dirty="0" err="1" smtClean="0"/>
              <a:t>Herps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Van Devender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59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latin typeface="Times New Roman" pitchFamily="18" charset="0"/>
                <a:cs typeface="Times New Roman" pitchFamily="18" charset="0"/>
              </a:rPr>
              <a:t>Calotes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species</a:t>
            </a:r>
          </a:p>
        </p:txBody>
      </p:sp>
      <p:pic>
        <p:nvPicPr>
          <p:cNvPr id="14339" name="Picture 2" descr="C:\Users\Wayne\Desktop\Vietnam 2011 Photos\Quang Ngai\Filed images\Reptilia\Agamidae\Calotes species Vn Quang Nai 4 VI 2011 (7)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22501" t="18889" r="38333"/>
          <a:stretch>
            <a:fillRect/>
          </a:stretch>
        </p:blipFill>
        <p:spPr bwMode="auto">
          <a:xfrm>
            <a:off x="304800" y="1143000"/>
            <a:ext cx="3581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Wayne\Desktop\Vietnam 2011 Photos\Quang Ngai\Filed images\Reptilia\Agamidae\Calotes species Vn Quang Nai 4 VI 2011.JPG"/>
          <p:cNvPicPr>
            <a:picLocks noChangeAspect="1" noChangeArrowheads="1"/>
          </p:cNvPicPr>
          <p:nvPr/>
        </p:nvPicPr>
        <p:blipFill>
          <a:blip r:embed="rId4" cstate="print"/>
          <a:srcRect l="14999" r="24167" b="18889"/>
          <a:stretch>
            <a:fillRect/>
          </a:stretch>
        </p:blipFill>
        <p:spPr bwMode="auto">
          <a:xfrm>
            <a:off x="4038600" y="15240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377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>
                <a:latin typeface="Times New Roman" pitchFamily="18" charset="0"/>
                <a:cs typeface="Times New Roman" pitchFamily="18" charset="0"/>
              </a:rPr>
              <a:t>Hemidactylus frenatus</a:t>
            </a:r>
          </a:p>
        </p:txBody>
      </p:sp>
      <p:pic>
        <p:nvPicPr>
          <p:cNvPr id="19459" name="Picture 2" descr="C:\Users\Wayne\Desktop\Vietnam 2011 Photos\Departure issues\P6130086.JPG"/>
          <p:cNvPicPr>
            <a:picLocks noChangeAspect="1" noChangeArrowheads="1"/>
          </p:cNvPicPr>
          <p:nvPr/>
        </p:nvPicPr>
        <p:blipFill>
          <a:blip r:embed="rId3" cstate="print"/>
          <a:srcRect l="2499" t="24445" r="7500" b="23334"/>
          <a:stretch>
            <a:fillRect/>
          </a:stretch>
        </p:blipFill>
        <p:spPr bwMode="auto">
          <a:xfrm>
            <a:off x="152400" y="914400"/>
            <a:ext cx="64008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Wayne\Desktop\Vietnam 2011 Photos\Departure issues\P6130089.JPG"/>
          <p:cNvPicPr>
            <a:picLocks noChangeAspect="1" noChangeArrowheads="1"/>
          </p:cNvPicPr>
          <p:nvPr/>
        </p:nvPicPr>
        <p:blipFill>
          <a:blip r:embed="rId4" cstate="print"/>
          <a:srcRect l="2499" t="23334" r="15833" b="14445"/>
          <a:stretch>
            <a:fillRect/>
          </a:stretch>
        </p:blipFill>
        <p:spPr bwMode="auto">
          <a:xfrm>
            <a:off x="3657600" y="3733800"/>
            <a:ext cx="533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773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latin typeface="Times New Roman" pitchFamily="18" charset="0"/>
                <a:cs typeface="Times New Roman" pitchFamily="18" charset="0"/>
              </a:rPr>
              <a:t>Hemidactylus platyurus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048000" y="6324600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Quang Ngai</a:t>
            </a:r>
          </a:p>
        </p:txBody>
      </p:sp>
      <p:pic>
        <p:nvPicPr>
          <p:cNvPr id="20484" name="Picture 2" descr="C:\Users\Wayne\Desktop\Vietnam 2011 Photos\Departure issues\P6130116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9167" t="32222" r="10001" b="22221"/>
          <a:stretch>
            <a:fillRect/>
          </a:stretch>
        </p:blipFill>
        <p:spPr bwMode="auto">
          <a:xfrm>
            <a:off x="152400" y="1371600"/>
            <a:ext cx="58674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Users\Wayne\Desktop\Vietnam 2011 Photos\Departure issues\P6130125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l="27499" t="16667" r="36667" b="18889"/>
          <a:stretch>
            <a:fillRect/>
          </a:stretch>
        </p:blipFill>
        <p:spPr bwMode="auto">
          <a:xfrm>
            <a:off x="6248400" y="2819400"/>
            <a:ext cx="276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827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22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Office PowerPoint</Application>
  <PresentationFormat>On-screen Show (4:3)</PresentationFormat>
  <Paragraphs>9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More Quang Ngai Herps</vt:lpstr>
      <vt:lpstr>Calotes species</vt:lpstr>
      <vt:lpstr>Hemidactylus frenatus</vt:lpstr>
      <vt:lpstr>Hemidactylus platyurus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Quang Ngai Herps</dc:title>
  <dc:creator>Robert</dc:creator>
  <cp:lastModifiedBy>Robert</cp:lastModifiedBy>
  <cp:revision>1</cp:revision>
  <dcterms:created xsi:type="dcterms:W3CDTF">2015-05-30T19:41:21Z</dcterms:created>
  <dcterms:modified xsi:type="dcterms:W3CDTF">2015-05-30T19:44:46Z</dcterms:modified>
</cp:coreProperties>
</file>