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9" r:id="rId5"/>
    <p:sldId id="259" r:id="rId6"/>
    <p:sldId id="290" r:id="rId7"/>
    <p:sldId id="291" r:id="rId8"/>
    <p:sldId id="292" r:id="rId9"/>
    <p:sldId id="294" r:id="rId10"/>
    <p:sldId id="260" r:id="rId11"/>
    <p:sldId id="261" r:id="rId12"/>
    <p:sldId id="267" r:id="rId13"/>
    <p:sldId id="296" r:id="rId14"/>
    <p:sldId id="288" r:id="rId15"/>
    <p:sldId id="262" r:id="rId16"/>
    <p:sldId id="277" r:id="rId17"/>
    <p:sldId id="263" r:id="rId18"/>
    <p:sldId id="278" r:id="rId19"/>
    <p:sldId id="279" r:id="rId20"/>
    <p:sldId id="281" r:id="rId21"/>
    <p:sldId id="295" r:id="rId22"/>
    <p:sldId id="280" r:id="rId23"/>
    <p:sldId id="282" r:id="rId24"/>
    <p:sldId id="289" r:id="rId25"/>
    <p:sldId id="265" r:id="rId26"/>
    <p:sldId id="287" r:id="rId27"/>
    <p:sldId id="266" r:id="rId28"/>
    <p:sldId id="264" r:id="rId29"/>
    <p:sldId id="283" r:id="rId30"/>
    <p:sldId id="284" r:id="rId31"/>
    <p:sldId id="285" r:id="rId32"/>
    <p:sldId id="286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BF304-EFFC-4C98-96A6-32ECDFF04BBE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4636F-D9D9-4E1D-943C-605CA33A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Open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Simple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Bold </a:t>
            </a:r>
            <a:r>
              <a:rPr lang="en-US" dirty="0" err="1" smtClean="0"/>
              <a:t>crossbanding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Moderately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8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with few, widely spaced 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is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closed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less than about 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dark brown in life</a:t>
            </a:r>
          </a:p>
          <a:p>
            <a:pPr marL="228600" indent="-228600">
              <a:buAutoNum type="arabicPeriod"/>
            </a:pPr>
            <a:r>
              <a:rPr lang="en-US" dirty="0" smtClean="0"/>
              <a:t>Body bluish gray with a lighter tail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24 incised lines in last whorl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almost closed by the reflected edge of the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Nondescript</a:t>
            </a:r>
            <a:r>
              <a:rPr lang="en-US" baseline="0" dirty="0" smtClean="0"/>
              <a:t> species usually lacking paired dorsal dark spots.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Dark lateral stripe is usually present.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Defensive slime is pale yellow.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Side of foot is grayish.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variable slug with many color phases.</a:t>
            </a:r>
          </a:p>
          <a:p>
            <a:pPr marL="228600" indent="-228600">
              <a:buAutoNum type="arabicPeriod"/>
            </a:pPr>
            <a:r>
              <a:rPr lang="en-US" dirty="0" smtClean="0"/>
              <a:t>Usually</a:t>
            </a:r>
            <a:r>
              <a:rPr lang="en-US" baseline="0" dirty="0" smtClean="0"/>
              <a:t> has paired dark spots down the back.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Defensive slime is clear.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Side of foot is pale.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3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Umbilicus is always somewhat open.</a:t>
            </a:r>
          </a:p>
          <a:p>
            <a:pPr marL="228600" indent="-228600">
              <a:buAutoNum type="arabicPeriod"/>
            </a:pPr>
            <a:r>
              <a:rPr lang="en-US" dirty="0" smtClean="0"/>
              <a:t>A single lamella usually present in aperture.</a:t>
            </a:r>
          </a:p>
          <a:p>
            <a:pPr marL="228600" indent="-228600">
              <a:buAutoNum type="arabicPeriod"/>
            </a:pPr>
            <a:r>
              <a:rPr lang="en-US" dirty="0" smtClean="0"/>
              <a:t>Bold, white reflected lip present in adults.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and animal color somewhat variable</a:t>
            </a:r>
            <a:r>
              <a:rPr lang="en-US" baseline="0" dirty="0" smtClean="0"/>
              <a:t> from pale to dark brown.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 snail with reflected lip and closed umbilicus.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contains no lamellae.</a:t>
            </a:r>
          </a:p>
          <a:p>
            <a:pPr marL="228600" indent="-228600">
              <a:buAutoNum type="arabicPeriod"/>
            </a:pPr>
            <a:r>
              <a:rPr lang="en-US" dirty="0" smtClean="0"/>
              <a:t>Coloration</a:t>
            </a:r>
            <a:r>
              <a:rPr lang="en-US" baseline="0" dirty="0" smtClean="0"/>
              <a:t> varies from reddish to dark brown to greenish brown.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Similar species to the west have different height to width ratios.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flat shell with huge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Reflected lip 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lamella in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</a:t>
            </a:r>
            <a:r>
              <a:rPr lang="en-US" i="1" dirty="0" err="1" smtClean="0"/>
              <a:t>Triodopsis</a:t>
            </a:r>
            <a:r>
              <a:rPr lang="en-US" baseline="0" dirty="0" smtClean="0"/>
              <a:t> with moderately 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lamella curved and points above the outer lamella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Basal lamella on an </a:t>
            </a:r>
            <a:r>
              <a:rPr lang="en-US" baseline="0" smtClean="0"/>
              <a:t>elongated buttress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</a:t>
            </a:r>
            <a:r>
              <a:rPr lang="en-US" i="1" dirty="0" err="1" smtClean="0"/>
              <a:t>Triodopsis</a:t>
            </a:r>
            <a:r>
              <a:rPr lang="en-US" baseline="0" dirty="0" smtClean="0"/>
              <a:t> with moderately 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lamella curved and points above the outer lamella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Small </a:t>
            </a:r>
            <a:r>
              <a:rPr lang="en-US" i="1" dirty="0" err="1" smtClean="0"/>
              <a:t>Triodopsis</a:t>
            </a:r>
            <a:r>
              <a:rPr lang="en-US" i="1" dirty="0" smtClean="0"/>
              <a:t> </a:t>
            </a:r>
            <a:r>
              <a:rPr lang="en-US" dirty="0" smtClean="0"/>
              <a:t>with small umbilicus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High spire</a:t>
            </a:r>
          </a:p>
          <a:p>
            <a:pPr marL="228600" indent="-228600">
              <a:buAutoNum type="arabicPeriod"/>
            </a:pPr>
            <a:r>
              <a:rPr lang="en-US" dirty="0" smtClean="0"/>
              <a:t>Very</a:t>
            </a:r>
            <a:r>
              <a:rPr lang="en-US" baseline="0" dirty="0" smtClean="0"/>
              <a:t> small and white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Lip is reflected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Two teeth or lamellae in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 err="1" smtClean="0"/>
              <a:t>Triodopsis</a:t>
            </a:r>
            <a:r>
              <a:rPr lang="en-US" dirty="0" smtClean="0"/>
              <a:t> have three lamellae</a:t>
            </a:r>
            <a:r>
              <a:rPr lang="en-US" baseline="0" dirty="0" smtClean="0"/>
              <a:t> in the aperture; but two of these are reduced in this species.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Smaller species very similar to T</a:t>
            </a:r>
            <a:r>
              <a:rPr lang="en-US" i="1" baseline="0" dirty="0" smtClean="0"/>
              <a:t>. </a:t>
            </a:r>
            <a:r>
              <a:rPr lang="en-US" i="1" baseline="0" dirty="0" err="1" smtClean="0"/>
              <a:t>hopetonensis</a:t>
            </a:r>
            <a:r>
              <a:rPr lang="en-US" i="1" baseline="0" dirty="0" smtClean="0"/>
              <a:t> </a:t>
            </a:r>
            <a:r>
              <a:rPr lang="en-US" baseline="0" dirty="0" smtClean="0"/>
              <a:t>in form.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These specimen may be only nearly mature </a:t>
            </a:r>
            <a:r>
              <a:rPr lang="en-US" i="1" baseline="0" dirty="0" smtClean="0"/>
              <a:t>T. </a:t>
            </a:r>
            <a:r>
              <a:rPr lang="en-US" i="1" baseline="0" dirty="0" err="1" smtClean="0"/>
              <a:t>hopetonensis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2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Quite small and white to translucent in fresh and live shells</a:t>
            </a:r>
          </a:p>
          <a:p>
            <a:pPr marL="228600" indent="-228600">
              <a:buAutoNum type="arabicPeriod"/>
            </a:pPr>
            <a:r>
              <a:rPr lang="en-US" dirty="0" smtClean="0"/>
              <a:t>Open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Simple</a:t>
            </a:r>
            <a:r>
              <a:rPr lang="en-US" baseline="0" dirty="0" smtClean="0"/>
              <a:t> lip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Noticeable growth wrinkles across whorls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 incised transverse grooves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Inner edge of last whorl inserts less than halfway to periphery of next-to-last whorl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6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Dark,</a:t>
            </a:r>
            <a:r>
              <a:rPr lang="en-US" baseline="0" dirty="0" smtClean="0"/>
              <a:t> reddish shell with bold transverse ribbing and a reflected lip.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Last whorl is distinctly angular.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Venter is relatively smooth without ribbing extending to the umbilicus.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2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pinecone shell with a rounded periphery.</a:t>
            </a:r>
          </a:p>
          <a:p>
            <a:pPr marL="228600" indent="-228600">
              <a:buAutoNum type="arabicPeriod"/>
            </a:pPr>
            <a:r>
              <a:rPr lang="en-US" dirty="0" smtClean="0"/>
              <a:t>Ribbing usually extends across the venter to the umbilicus.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3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amber snail with relatively short </a:t>
            </a:r>
            <a:r>
              <a:rPr lang="en-US" baseline="0" dirty="0" smtClean="0"/>
              <a:t>spire.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Several similar species can be distinguished only by dissection.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Live animals usually have shells covered with encrusted dirt.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8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Transparent to translucent shell with</a:t>
            </a:r>
            <a:r>
              <a:rPr lang="en-US" baseline="0" dirty="0" smtClean="0"/>
              <a:t> a trumpet-like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Upper lamella is very large and complicated filling much of the aperture.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Lamellae obscure almost all of the aperture.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Live animals </a:t>
            </a:r>
            <a:r>
              <a:rPr lang="en-US" baseline="0" dirty="0" err="1" smtClean="0"/>
              <a:t>annoint</a:t>
            </a:r>
            <a:r>
              <a:rPr lang="en-US" baseline="0" dirty="0" smtClean="0"/>
              <a:t> their shells with mucous and are usually covered with glued-on dirt.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14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Fresh wet shells are transparent, translucent or white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has only one lamella in the top of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Lamella on the outer lip sit on an elevated ridge and can number from three to seven</a:t>
            </a:r>
          </a:p>
          <a:p>
            <a:pPr marL="228600" indent="-228600">
              <a:buAutoNum type="arabicPeriod"/>
            </a:pPr>
            <a:r>
              <a:rPr lang="en-US" dirty="0" smtClean="0"/>
              <a:t>Only the much larger and fatter </a:t>
            </a:r>
            <a:r>
              <a:rPr lang="en-US" i="1" dirty="0" smtClean="0"/>
              <a:t>Vertigo </a:t>
            </a:r>
            <a:r>
              <a:rPr lang="en-US" i="1" dirty="0" err="1" smtClean="0"/>
              <a:t>tappaniana</a:t>
            </a:r>
            <a:r>
              <a:rPr lang="en-US" i="1" dirty="0" smtClean="0"/>
              <a:t> </a:t>
            </a:r>
            <a:r>
              <a:rPr lang="en-US" dirty="0" smtClean="0"/>
              <a:t>shares these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7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small, rotund snail with reflected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Six or more lamellae in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Middle lamella in outer lip (= lower palatal) extends deeply</a:t>
            </a:r>
            <a:r>
              <a:rPr lang="en-US" baseline="0" dirty="0" smtClean="0"/>
              <a:t> into the aperture and bends around the small lamella to its left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Apparently part of a complex of several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0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Ovate shell with only 3-4 lamellae in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Last whorl not as wide as the next-to-last whorl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62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Aperture with 6 or more teeth or lamellae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on left side of aperture</a:t>
            </a:r>
            <a:r>
              <a:rPr lang="en-US" baseline="0" dirty="0" smtClean="0"/>
              <a:t> nearly vertical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Infraparietal</a:t>
            </a:r>
            <a:r>
              <a:rPr lang="en-US" baseline="0" dirty="0" smtClean="0"/>
              <a:t> lamella (small one on the left side of the top of the aperture)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small white shell</a:t>
            </a:r>
          </a:p>
          <a:p>
            <a:pPr marL="228600" indent="-228600">
              <a:buAutoNum type="arabicPeriod"/>
            </a:pPr>
            <a:r>
              <a:rPr lang="en-US" dirty="0" smtClean="0"/>
              <a:t>Elaborate surface sculpture of crossing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Has a matte finish to the unaided</a:t>
            </a:r>
            <a:r>
              <a:rPr lang="en-US" baseline="0" dirty="0" smtClean="0"/>
              <a:t> eye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Simple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9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Moderately large Vertigo</a:t>
            </a:r>
            <a:r>
              <a:rPr lang="en-US" baseline="0" dirty="0" smtClean="0"/>
              <a:t> with obese form and dark shell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Six or more lamellae in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Lip on the left side of aperture veers to the left of vertical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Rather similar to the </a:t>
            </a:r>
            <a:r>
              <a:rPr lang="en-US" i="1" baseline="0" dirty="0" smtClean="0"/>
              <a:t>Vertigo </a:t>
            </a:r>
            <a:r>
              <a:rPr lang="en-US" i="1" baseline="0" dirty="0" err="1" smtClean="0"/>
              <a:t>ovata</a:t>
            </a:r>
            <a:r>
              <a:rPr lang="en-US" i="1" baseline="0" dirty="0" smtClean="0"/>
              <a:t> </a:t>
            </a:r>
            <a:r>
              <a:rPr lang="en-US" baseline="0" dirty="0" smtClean="0"/>
              <a:t>species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Shiny shell with up to 7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Two internal lamellae present</a:t>
            </a:r>
            <a:r>
              <a:rPr lang="en-US" baseline="0" dirty="0" smtClean="0"/>
              <a:t> at least in juveniles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7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Larger </a:t>
            </a:r>
            <a:r>
              <a:rPr lang="en-US" dirty="0" err="1" smtClean="0"/>
              <a:t>Ventridens</a:t>
            </a:r>
            <a:r>
              <a:rPr lang="en-US" dirty="0" smtClean="0"/>
              <a:t> without lamellae</a:t>
            </a:r>
            <a:r>
              <a:rPr lang="en-US" baseline="0" dirty="0" smtClean="0"/>
              <a:t> in the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Surface structure a unique checkerboard effect of crossing longitudinal and transverse ridges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Color quite variable and may include lateral stripes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Color variable but usually brown to reddish brown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moderately large</a:t>
            </a:r>
          </a:p>
          <a:p>
            <a:pPr marL="228600" indent="-228600">
              <a:buAutoNum type="arabicPeriod"/>
            </a:pPr>
            <a:r>
              <a:rPr lang="en-US" dirty="0" smtClean="0"/>
              <a:t>Irregular growth wrinkle but not incised lines or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simple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Large,</a:t>
            </a:r>
            <a:r>
              <a:rPr lang="en-US" baseline="0" dirty="0" smtClean="0"/>
              <a:t> open umbilicus – hence the name </a:t>
            </a:r>
            <a:r>
              <a:rPr lang="en-US" i="1" baseline="0" dirty="0" err="1" smtClean="0"/>
              <a:t>concavum</a:t>
            </a:r>
            <a:endParaRPr lang="en-US" i="0" baseline="0" dirty="0" smtClean="0"/>
          </a:p>
          <a:p>
            <a:pPr marL="228600" indent="-228600">
              <a:buAutoNum type="arabicPeriod"/>
            </a:pPr>
            <a:r>
              <a:rPr lang="en-US" i="0" baseline="0" dirty="0" smtClean="0"/>
              <a:t>Shell is uniformly pale white to yellowish tan.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Lip is simple but may be slightly flared in large animals.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Seen in the park but shells not available for photography.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These small, blind snail have longitudinal ridges along the whorls called </a:t>
            </a:r>
            <a:r>
              <a:rPr lang="en-US" dirty="0" err="1" smtClean="0"/>
              <a:t>lirae</a:t>
            </a:r>
            <a:r>
              <a:rPr lang="en-US" dirty="0" smtClean="0"/>
              <a:t>.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relatively smaller and deeper than in the related </a:t>
            </a:r>
            <a:r>
              <a:rPr lang="en-US" i="1" dirty="0" smtClean="0"/>
              <a:t>H. </a:t>
            </a:r>
            <a:r>
              <a:rPr lang="en-US" i="1" dirty="0" err="1" smtClean="0"/>
              <a:t>notius</a:t>
            </a:r>
            <a:r>
              <a:rPr lang="en-US" dirty="0" smtClean="0"/>
              <a:t>.</a:t>
            </a:r>
          </a:p>
          <a:p>
            <a:pPr marL="228600" indent="-228600">
              <a:buAutoNum type="arabicPeriod"/>
            </a:pPr>
            <a:r>
              <a:rPr lang="en-US" dirty="0" smtClean="0"/>
              <a:t>Animals are white</a:t>
            </a:r>
            <a:r>
              <a:rPr lang="en-US" baseline="0" dirty="0" smtClean="0"/>
              <a:t> without even pigmented eyespots.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Mantle around aperture is bright orange.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1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with </a:t>
            </a:r>
            <a:r>
              <a:rPr lang="en-US" dirty="0" smtClean="0"/>
              <a:t>many, closely spaced </a:t>
            </a:r>
            <a:r>
              <a:rPr lang="en-US" dirty="0" smtClean="0"/>
              <a:t>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is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</a:t>
            </a:r>
            <a:r>
              <a:rPr lang="en-US" dirty="0" smtClean="0"/>
              <a:t>small but open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is translucent light tan when fresh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2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1AAC-A12F-419E-B83D-EE7E2901589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tiff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Snails of Goose Creek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Park, Beaufort County,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concavum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F:\Seagate Backup\Wayne internal\My Pictures\Snails Photo Gallery\Haplotrematidae\Haplotrema\concavum\NC Bertie Co\Haplotrema concavum 14 mm NC Bertie Co Charles Kuralt Tr photo 11 VII 2011 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29816" r="36960" b="18712"/>
          <a:stretch/>
        </p:blipFill>
        <p:spPr bwMode="auto">
          <a:xfrm>
            <a:off x="685800" y="1524000"/>
            <a:ext cx="3124200" cy="31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Seagate Backup\Wayne internal\My Pictures\Snails Photo Gallery\Haplotrematidae\Haplotrema\concavum\NC Bertie Co\Haplotrema concavum 14 mm NC Bertie Co Charles Kuralt Tr photo 11 VII 2011 _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2428" r="21337" b="15785"/>
          <a:stretch/>
        </p:blipFill>
        <p:spPr bwMode="auto">
          <a:xfrm>
            <a:off x="4038599" y="1519988"/>
            <a:ext cx="4966687" cy="43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64008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from Bertie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F:\Seagate Backup\Wayne internal\My Pictures\2014\2014_09_30\Helicodiscus parallelus NC Beaufort Co Goose Creek SP ASV 2014-72\output\Helicodiscus parallelus NC Beaufort Co Goose Creek SP ASV 2014-72 4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2" y="990600"/>
            <a:ext cx="291127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Seagate Backup\Wayne internal\My Pictures\2014\2014_09_30\Helicodiscus parallelus NC Beaufort Co Goose Creek SP ASV 2014-72\output\Helicodiscus parallelus NC Beaufort Co Goose Creek SP ASV 2014-72 4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51" y="990600"/>
            <a:ext cx="306924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Seagate Backup\Wayne internal\My Pictures\2014\2014_09_30\Helicodiscus parallelus NC Beaufort Co Goose Creek SP ASV 2014-72\Helicodiscus parallelus NC Beaufort Co Goose Creek SP ASV 2014-72 (6)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0" y="3962401"/>
            <a:ext cx="3840432" cy="27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indentata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Seagate Backup\Wayne internal\My Pictures\Snails Photo Gallery\Zonitidae\Glyphyalinia\indentata\NC Beaufort Co\Glyphyalinia indentata NC Beaufort Co Goose Creek SP ASV 2014-72  (9)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0" y="914400"/>
            <a:ext cx="442953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eagate Backup\Wayne internal\My Pictures\Snails Photo Gallery\Zonitidae\Glyphyalinia\indentata\NC Beaufort Co\Glyphyalinia indentata NC Beaufort Co Goose Creek SP ASV 2014-72  (7)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16" y="2971800"/>
            <a:ext cx="4241896" cy="37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F:\Seagate Backup\Wayne internal\My Pictures\2014\2014_10_4\Glyphyalinia solida NC Beaufort Co Goose  Creek SP ASV 2014-71\output\Glyphyalinia solid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/>
          <a:stretch/>
        </p:blipFill>
        <p:spPr bwMode="auto">
          <a:xfrm>
            <a:off x="609600" y="966536"/>
            <a:ext cx="7655024" cy="52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8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luticola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Seagate Backup\Wayne internal\My Pictures\2014\2014_10_4\Glyphyalinia luticola NC Beaufort Co Goose Creek SP ASV 2014-71\output\Glyphyalinia luticol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/>
          <a:stretch/>
        </p:blipFill>
        <p:spPr bwMode="auto">
          <a:xfrm>
            <a:off x="304800" y="1066800"/>
            <a:ext cx="5029200" cy="34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eagate Backup\Wayne internal\My Pictures\2014\2014_09_30\Glyphyalinia NC Beaufort Co Goose Creek SP ASV 2014-72\Glyphyalinia NC Beaufort Co Goose Creek SP ASV 2014-72 (3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86882"/>
            <a:ext cx="3150809" cy="24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eagate Backup\Wayne internal\My Pictures\2014\2014_09_30\Glyphyalinia NC Beaufort Co Goose Creek SP ASV 2014-72\Glyphyalinia NC Beaufort Co Goose Creek SP ASV 2014-72 (1)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02996"/>
            <a:ext cx="2210144" cy="33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Megapallifera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mutabilis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F:\Seagate Backup\Wayne internal\My Pictures\Snails Photo Gallery\Philomycidae\Megapalllifera\mutabilis\NC Beaufort Co\Megapallifera mutabilis 60 mm  NC Beaufort Co Goose Creek SP ASV 2014-72 (2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 b="17514"/>
          <a:stretch/>
        </p:blipFill>
        <p:spPr bwMode="auto">
          <a:xfrm>
            <a:off x="152400" y="838200"/>
            <a:ext cx="6705600" cy="30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Seagate Backup\Wayne internal\My Pictures\Snails Photo Gallery\Philomycidae\Megapalllifera\mutabilis\NC Beaufort Co\Megapallifera mutabilis 60 mm  NC Beaufort Co Goose Creek SP ASV 2014-72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carolinianus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&amp; 15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F:\Seagate Backup\Wayne internal\My Pictures\Snails Photo Gallery\Philomycidae\Philomycus\carolinianus\NC Beaufort Co\Philomycus carolinianus 50 mm  NC Beaufort Co Goose Creek SP ASV 2014-72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7382" r="7368" b="25881"/>
          <a:stretch/>
        </p:blipFill>
        <p:spPr bwMode="auto">
          <a:xfrm>
            <a:off x="457200" y="914400"/>
            <a:ext cx="8354729" cy="28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Seagate Backup\Wayne internal\My Pictures\Snails Photo Gallery\Philomycidae\Philomycus\carolinianus\NC Beaufort Co\Philomycus carolinianus 12 mm  NC Beaufort Co Goose Creek SP ASV 2014-7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6" t="16171" r="9579" b="18619"/>
          <a:stretch/>
        </p:blipFill>
        <p:spPr bwMode="auto">
          <a:xfrm>
            <a:off x="4038600" y="3833952"/>
            <a:ext cx="4762901" cy="2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862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027" y="59436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juvenile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Mesodon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thyroidus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F:\Seagate Backup\Wayne internal\My Pictures\Snails Photo Gallery\Polygyridae\Mesodon\thyroidus\NC Beaufort Co\Mesodon thyroidus 20 mm  NC Beaufort Co Goose Creek SP ASV 2014-7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3224" r="15158" b="2671"/>
          <a:stretch/>
        </p:blipFill>
        <p:spPr bwMode="auto">
          <a:xfrm>
            <a:off x="304800" y="1524000"/>
            <a:ext cx="488715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Seagate Backup\Wayne internal\My Pictures\Snails Photo Gallery\Polygyridae\Mesodon\thyroidus\NC Beaufort Co\Mesodon thyroidus 20 mm  NC Beaufort Co Goose Creek SP ASV 2014-72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7435" r="17578" b="1250"/>
          <a:stretch/>
        </p:blipFill>
        <p:spPr bwMode="auto">
          <a:xfrm>
            <a:off x="5410200" y="1524000"/>
            <a:ext cx="3450142" cy="3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Neohelix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solemi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F:\Seagate Backup\Wayne internal\My Pictures\Snails Photo Gallery\Polygyridae\Neohelix\solemi\NC Beaufort Co\Neohelix solemi  27 mm NC Beaufort Co Goose Creek SP ASV 2014-7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539" b="4881"/>
          <a:stretch/>
        </p:blipFill>
        <p:spPr bwMode="auto">
          <a:xfrm>
            <a:off x="391116" y="762000"/>
            <a:ext cx="4555958" cy="323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Seagate Backup\Wayne internal\My Pictures\Snails Photo Gallery\Polygyridae\Neohelix\solemi\NC Beaufort Co\Neohelix solemi  27 mm NC Beaufort Co Goose Creek SP ASV 2014-72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/>
          <a:stretch/>
        </p:blipFill>
        <p:spPr bwMode="auto">
          <a:xfrm>
            <a:off x="5181600" y="3979887"/>
            <a:ext cx="3797656" cy="27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cereolus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7-9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F:\Seagate Backup\Wayne internal\My Pictures\Snails Photo Gallery\Polygyridae\Polygyra\cereolus\NC Craven Co\stacks\Polygyra cereolus NC Craven Co Havelock ASV 2010-18 1 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44696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Seagate Backup\Wayne internal\My Pictures\Snails Photo Gallery\Polygyridae\Polygyra\cereolus\NC Craven Co\stacks\Polygyra cereolus NC Craven Co Havelock ASV 2010-18 1 C 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61" y="914401"/>
            <a:ext cx="34995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Seagate Backup\Wayne internal\My Pictures\Snails Photo Gallery\Polygyridae\Polygyra\cereolus\NC Craven Co\stacks\Polygyra cereolus NC Craven Co Havelock ASV 2010-18 1 C 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8" y="4038601"/>
            <a:ext cx="342089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F:\Seagate Backup\Wayne internal\My Pictures\Snails Photo Gallery\Polygyridae\Polygyra\cereolus\NC Dare Co\Polygyra ceriolus NC Dare Co Buxton 2002 3.t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5814"/>
            <a:ext cx="2675232" cy="17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400800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 from Dare Co., NC; shell from Craven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of Land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7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Pristilomatidae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Succineidae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=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24174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fallax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:\2014_10_06\Triodopsis fallax cf NC Beaufort Co Goose Creek SP ASV 2014-72\output\Triodopsis fallax cf NC Beaufort Co Goose Creek SP ASV 2014-72 B 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31" y="885498"/>
            <a:ext cx="3675356" cy="31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2014_10_06\Triodopsis fallax cf NC Beaufort Co Goose Creek SP ASV 2014-72\output\Triodopsis fallax cf NC Beaufort Co Goose Creek SP ASV 2014-72 A 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7408"/>
            <a:ext cx="3654131" cy="31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2014_10_06\Triodopsis fallax cf NC Beaufort Co Goose Creek SP ASV 2014-72\output\Triodopsis fallax cf NC Beaufort Co Goose Creek SP ASV 2014-72 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77" y="4089738"/>
            <a:ext cx="3443287" cy="27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hopetonensis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F:\Seagate Backup\Wayne internal\My Pictures\Snails Photo Gallery\Polygyridae\Triodopsis\hopetonensis\NC Beaufort Co\Triodopsis hopetonensis cf 11 mm  NC Beaufort Co Goose Creek SP ASV 2014-71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2" t="17908" r="17053" b="11040"/>
          <a:stretch/>
        </p:blipFill>
        <p:spPr bwMode="auto">
          <a:xfrm>
            <a:off x="3770886" y="838200"/>
            <a:ext cx="51445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Seagate Backup\Wayne internal\My Pictures\Snails Photo Gallery\Polygyridae\Triodopsis\hopetonensis\NC Beaufort Co\Triodopsis hopetonensis cf 11 mm  NC Beaufort Co Goose Creek SP ASV 2014-7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10801" r="16315" b="1250"/>
          <a:stretch/>
        </p:blipFill>
        <p:spPr bwMode="auto">
          <a:xfrm>
            <a:off x="152400" y="859857"/>
            <a:ext cx="3357972" cy="29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messana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F:\Seagate Backup\Wayne internal\My Pictures\Snails Photo Gallery\Polygyridae\Triodopsis\messana\NC Beaufort Co\Triodopsis messana cf 12 mm  NC Beaufort Co Goose Creek SP ASV 2014-7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11434" r="9053" b="4250"/>
          <a:stretch/>
        </p:blipFill>
        <p:spPr bwMode="auto">
          <a:xfrm>
            <a:off x="5715000" y="3789752"/>
            <a:ext cx="3274505" cy="29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Seagate Backup\Wayne internal\My Pictures\Snails Photo Gallery\Polygyridae\Triodopsis\messana\NC Beaufort Co\Triodopsis messana cf 12 mm  NC Beaufort Co Goose Creek SP ASV 2014-71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013" r="7158" b="14513"/>
          <a:stretch/>
        </p:blipFill>
        <p:spPr bwMode="auto">
          <a:xfrm>
            <a:off x="128648" y="1066800"/>
            <a:ext cx="5510152" cy="29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F:\Seagate Backup\Wayne internal\My Pictures\2014\2014_09_30\Triodopsis obsoleta cf NC Beaufort Co Goose Creek SP ASV 2014-72\output\Triodopsis obsoleta cf NC Beaufort Co Goose Creek SP ASV 2014-72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5" y="4038643"/>
            <a:ext cx="3048000" cy="27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obsoleta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3105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Seagate Backup\Wayne internal\My Pictures\2014\2014_09_30\Triodopsis obsoleta cf NC Beaufort Co Goose Creek SP ASV 2014-72\output\Triodopsis obsoleta cf NC Beaufort Co Goose Creek SP ASV 2014-72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19200"/>
            <a:ext cx="3048000" cy="27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Seagate Backup\Wayne internal\My Pictures\2014\2014_09_30\Triodopsis obsoleta cf NC Beaufort Co Goose Creek SP ASV 2014-72\output\Triodopsis obsoleta cf NC Beaufort Co Goose Creek SP ASV 2014-72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34" y="4495800"/>
            <a:ext cx="3048000" cy="17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Seagate Backup\Wayne internal\My Pictures\Snails Photo Gallery\Polygyridae\Triodopsis\obsoleta\NC Beaufort Co\Triodopsis obsoleta cf  NC Beaufort Co Goose Creek SP ASV 2014-72 (7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9013" r="12632" b="13092"/>
          <a:stretch/>
        </p:blipFill>
        <p:spPr bwMode="auto">
          <a:xfrm>
            <a:off x="3429000" y="1219200"/>
            <a:ext cx="535473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Pristilomatidae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Hawaiia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minuscula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Seagate Backup\Wayne internal\My Pictures\2014\2014_10_4\Hawaiia minuscula NC Beaufort Co Goose  Creek SP ASV 2014-71\output\Hawaiia minuscula NC Beaufort Co Goose 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/>
          <a:stretch/>
        </p:blipFill>
        <p:spPr bwMode="auto">
          <a:xfrm>
            <a:off x="767962" y="1166900"/>
            <a:ext cx="7614038" cy="52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aeneus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F:\Seagate Backup\Wayne internal\My Pictures\2014\2014_09_30\Strobilops aeneus NC Beaufort Co Goose Creek SP ASV 2014-71\output\Strobilops aeneus NC Beaufort Co Goose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/>
          <a:stretch/>
        </p:blipFill>
        <p:spPr bwMode="auto">
          <a:xfrm>
            <a:off x="838200" y="990600"/>
            <a:ext cx="758442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labyrinthicus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F:\Seagate Backup\Wayne internal\My Pictures\2014\2014_09_30\Strobilops labyrinthicus NC Beaufort Co Goose Creek SP ASV 2014-72\output\Strobilops labyrinthicus NC Beaufort Co Goose Creek SP ASV 2014-72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230698" cy="29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Seagate Backup\Wayne internal\My Pictures\2014\2014_09_30\Strobilops labyrinthicus NC Beaufort Co Goose Creek SP ASV 2014-72\output\Strobilops labyrinthicus NC Beaufort Co Goose Creek SP ASV 2014-72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43" y="1066801"/>
            <a:ext cx="3266601" cy="29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Seagate Backup\Wayne internal\My Pictures\2014\2014_09_30\Strobilops labyrinthicus NC Beaufort Co Goose Creek SP ASV 2014-72\Strobilops labyrinthicus NC Beaufort Co Goose Creek SP ASV 2014-72 (1)e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4460" r="8856"/>
          <a:stretch/>
        </p:blipFill>
        <p:spPr bwMode="auto">
          <a:xfrm rot="5400000">
            <a:off x="5973543" y="3673109"/>
            <a:ext cx="2498830" cy="31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Succineidae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Catinella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oklahomarum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F:\Seagate Backup\Wayne internal\My Pictures\Snails Photo Gallery\Succineidae\Catinella\oklahomarum\NC Beaufort Co\Catinella oklahomarum cf 5 mm NC Beaufort Co Goose Creek SP ASV 2014-72 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23908" r="18736" b="13092"/>
          <a:stretch/>
        </p:blipFill>
        <p:spPr bwMode="auto">
          <a:xfrm>
            <a:off x="459107" y="1600200"/>
            <a:ext cx="3952172" cy="30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Seagate Backup\Wayne internal\My Pictures\Snails Photo Gallery\Succineidae\Catinella\oklahomarum\NC Beaufort Co\Catinella oklahomarum cf 5 mm NC Beaufort Co Goose Creek SP ASV 2014-72 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28487" r="23369" b="17671"/>
          <a:stretch/>
        </p:blipFill>
        <p:spPr bwMode="auto">
          <a:xfrm>
            <a:off x="4495800" y="1600200"/>
            <a:ext cx="4365995" cy="30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Gastrocopta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:\Seagate Backup\Wayne internal\My Pictures\2014\2014_09_30\Gastrocopta contracta NC Beaufort Co Goose Creek SP ASV 2014-71\output\Gastrocopta contracta NC Beaufort Co Goose Creek SP ASV 2014-71 A 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19" y="1219199"/>
            <a:ext cx="271324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Seagate Backup\Wayne internal\My Pictures\2014\2014_09_30\Gastrocopta contracta NC Beaufort Co Goose Creek SP ASV 2014-71\output\Gastrocopta contracta NC Beaufort Co Goose Creek SP ASV 2014-71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19" y="1219200"/>
            <a:ext cx="259948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Gastrocopta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pentodon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F:\Seagate Backup\Wayne internal\My Pictures\2014\2014_09_30\Gastrocopta pentodon NC Beaufort Co Goose Creek SP ASV 2014-71\output\Gastrocopta pentodon NC Beaufort Co Goose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12071" r="19852" b="6667"/>
          <a:stretch/>
        </p:blipFill>
        <p:spPr bwMode="auto">
          <a:xfrm>
            <a:off x="282303" y="914400"/>
            <a:ext cx="4901824" cy="41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Seagate Backup\Wayne internal\My Pictures\2014\2014_09_30\Gastrocopta pentodon NC Beaufort Co Goose Creek SP ASV 2014-72\Gastrocopta pentodon NC Beaufort Co Goose Creek SP ASV 2014-72 (8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244"/>
            <a:ext cx="3496530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nguispira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fergusoni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Seagate Backup\Wayne internal\My Pictures\Snails Photo Gallery\Discidae\Anguispira\fergusoni\NC Beaufort Co\Anguispira fergusoni 17 mm  NC Beaufort Co Goose Creek SP ASV 2014-71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6487" r="10842" b="20355"/>
          <a:stretch/>
        </p:blipFill>
        <p:spPr bwMode="auto">
          <a:xfrm>
            <a:off x="304800" y="1230428"/>
            <a:ext cx="4957406" cy="31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eagate Backup\Wayne internal\My Pictures\Snails Photo Gallery\Discidae\Anguispira\fergusoni\NC Beaufort Co\Anguispira fergusoni 17 mm  NC Beaufort Co Goose Creek SP ASV 2014-71 (2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8592" r="12526" b="5197"/>
          <a:stretch/>
        </p:blipFill>
        <p:spPr bwMode="auto">
          <a:xfrm>
            <a:off x="5918599" y="1230428"/>
            <a:ext cx="3098401" cy="26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eagate Backup\Wayne internal\My Pictures\Snails Photo Gallery\Discidae\Anguispira\fergusoni\NC Beaufort Co\Anguispira fergusoni 17 mm  NC Beaufort Co Goose Creek SP ASV 2014-71 (19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593" r="11158" b="4723"/>
          <a:stretch/>
        </p:blipFill>
        <p:spPr bwMode="auto">
          <a:xfrm>
            <a:off x="6393229" y="3962399"/>
            <a:ext cx="2623772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Seagate Backup\Wayne internal\My Pictures\2014\2014_09_30\Vertigo milium NC Beaufort Co Goose Creek SP palmetto ASV 2014-71\output\Vertigo milium NC Beaufort Co Goose Creek SP palmetto ASV 2014-71 composite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10214" r="17158" b="6365"/>
          <a:stretch/>
        </p:blipFill>
        <p:spPr bwMode="auto">
          <a:xfrm>
            <a:off x="228600" y="914400"/>
            <a:ext cx="5765627" cy="413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Seagate Backup\Wayne internal\My Pictures\2014\2014_09_30\Vertigo milium NC Beaufort Co Goose Creek SP ASV 2014-71\Vertigo milium NC Beaufort Co Goose Creek SP ASV 2014-71 (2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0246" y="1809346"/>
            <a:ext cx="3598652" cy="28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V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oscariana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F:\Seagate Backup\Wayne internal\My Pictures\2014\2014_09_30\Vertigo oscariana NC Beaufort Co Goose Creek SP ASV 2014-71\output\Vertigo oscarian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7" r="13965"/>
          <a:stretch/>
        </p:blipFill>
        <p:spPr bwMode="auto">
          <a:xfrm>
            <a:off x="381000" y="1143000"/>
            <a:ext cx="5252514" cy="400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Seagate Backup\Wayne internal\My Pictures\2014\2014_09_30\Vertigo oscariana NC Beaufort Co Goose Creek SP ASV 2014-71\Vertigo oscariana NC Beaufort Co Goose Creek SP ASV 2014-71 (2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0785" y="1958600"/>
            <a:ext cx="4648200" cy="301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 complex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Seagate Backup\Wayne internal\My Pictures\2014\2014_09_30\Vertigo species NC Beaufort Co Goose Creek SP boardwalk ASV 2014-71\output\Vertigo cf ovata NC Beaufort Co Goose Creek SP boardwalk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r="15263"/>
          <a:stretch/>
        </p:blipFill>
        <p:spPr bwMode="auto">
          <a:xfrm>
            <a:off x="304800" y="896755"/>
            <a:ext cx="55046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Seagate Backup\Wayne internal\My Pictures\2014\2014_09_30\Vertigo teskeyae NC Beaufort Co Goose Creek SP ASV 2014-71\Vertigo teskeyae NC Beaufort Co Goose Creek SP ASV 2014-71  (7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78" y="4154475"/>
            <a:ext cx="2818029" cy="254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teskeyae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Seagate Backup\Wayne internal\My Pictures\2014\2014_09_30\Vertigo teskeyae NC Beaufort Co Goose Creek SP ASV 2014-71\Vertigo teskeyae NC Beaufort Co Goose Creek SP ASV 2014-71  (3)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193534"/>
            <a:ext cx="4776232" cy="49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Seagate Backup\Wayne internal\My Pictures\2014\2014_09_30\Vertigo species NC Beaufort Co Goose Creek SP boardwalk ASV 2014-71\output\Vertigo teskeyae NC Beaufort Co Goose Creek SP boardwalk ASV 2014-71 1 A 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93534"/>
            <a:ext cx="3505199" cy="49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Carychium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exiguum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Seagate Backup\Wayne internal\My Pictures\2014\2014_10_4\Carychium mexicanum NC Beaufort Co Goose  Creek SP ASV 2014-71\output\Carychium mexicanum NC Beaufort Co Goose 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/>
          <a:stretch/>
        </p:blipFill>
        <p:spPr bwMode="auto">
          <a:xfrm>
            <a:off x="304800" y="1172678"/>
            <a:ext cx="8421172" cy="52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chersinus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Seagate Backup\Wayne internal\My Pictures\2014\2014_09_30\Euconulus species NC Beaufort Co Goose Creek SP ASV 2014-72\Euconulus species NC Beaufort Co Goose Creek SP ASV 2014-72 (7)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281243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eagate Backup\Wayne internal\My Pictures\2014\2014_09_30\Euconulus species NC Beaufort Co Goose Creek SP ASV 2014-72\output\Euconulus species NC Beaufort Co Goose Creek SP ASV 2014-72 A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8000" r="17228"/>
          <a:stretch/>
        </p:blipFill>
        <p:spPr bwMode="auto">
          <a:xfrm>
            <a:off x="228601" y="1371601"/>
            <a:ext cx="31763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Seagate Backup\Wayne internal\My Pictures\2014\2014_09_30\Euconulus species NC Beaufort Co Goose Creek SP ASV 2014-72\Euconulus species NC Beaufort Co Goose Creek SP ASV 2014-72 (4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20532"/>
            <a:ext cx="2743200" cy="26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Striatura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meridionalis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F:\Seagate Backup\Wayne internal\My Pictures\Snails Photo Gallery\Zonitidae\Striatura\meridionalis\NC Stanly Co\Striatura meridionalis NC Stanley Co XII 2010 1 (4)e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4201" r="6271" b="5060"/>
          <a:stretch/>
        </p:blipFill>
        <p:spPr bwMode="auto">
          <a:xfrm>
            <a:off x="1525190" y="855967"/>
            <a:ext cx="3269795" cy="28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Seagate Backup\Wayne internal\My Pictures\Snails Photo Gallery\Zonitidae\Striatura\meridionalis\NC Stanly Co\Striatura meridionalis NC Stanley Co XII 2010 1 (3)e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272" r="2421" b="3421"/>
          <a:stretch/>
        </p:blipFill>
        <p:spPr bwMode="auto">
          <a:xfrm>
            <a:off x="4953000" y="855967"/>
            <a:ext cx="3347374" cy="28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:\Seagate Backup\Wayne internal\My Pictures\Snails Photo Gallery\Zonitidae\Striatura\meridionalis\NC Stanly Co\Striatura meridionalis NC Stanley Co Morrow Mt site 1 2 1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79406"/>
            <a:ext cx="3347374" cy="30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F:\Seagate Backup\Wayne internal\My Pictures\Snails Photo Gallery\Zonitidae\Striatura\meridionalis\NC Stanly Co\Striatura meridionalis NC Stanley Co Morrow Mt site 1 1 1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90" y="3805073"/>
            <a:ext cx="3289892" cy="20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3797" y="60198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Stanly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cerinoideus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F:\Seagate Backup\Wayne internal\My Pictures\Snails Photo Gallery\Zonitidae\Ventridens\cerinoideus\NC Beaufort Co\Ventridens cerinoideus 6 mm NC Beaufort Co Goose Creek SP ASV 2014-71 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23592" r="17684" b="9303"/>
          <a:stretch/>
        </p:blipFill>
        <p:spPr bwMode="auto">
          <a:xfrm>
            <a:off x="304800" y="1600200"/>
            <a:ext cx="475703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Seagate Backup\Wayne internal\My Pictures\Snails Photo Gallery\Zonitidae\Ventridens\cerinoideus\NC Beaufort Co\Ventridens cerinoideus 6 mm NC Beaufort Co Goose Creek SP ASV 2014-71 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4855" r="31158" b="8197"/>
          <a:stretch/>
        </p:blipFill>
        <p:spPr bwMode="auto">
          <a:xfrm>
            <a:off x="5322498" y="1600200"/>
            <a:ext cx="366910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intertextus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F:\Seagate Backup\Wayne internal\My Pictures\Snails Photo Gallery\Zonitidae\Ventridens\intertextus\NC Beaufort Co\Ventridens intertextus 15 mm  NC Beaufort Co Goose Creek SP ASV 2014-71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1119" r="2422" b="11513"/>
          <a:stretch/>
        </p:blipFill>
        <p:spPr bwMode="auto">
          <a:xfrm>
            <a:off x="204684" y="762000"/>
            <a:ext cx="485502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Seagate Backup\Wayne internal\My Pictures\Snails Photo Gallery\Zonitidae\Ventridens\intertextus\NC Beaufort Co\Ventridens intertextus 15 mm  NC Beaufort Co Goose Creek SP ASV 2014-7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17435" r="16210" b="12303"/>
          <a:stretch/>
        </p:blipFill>
        <p:spPr bwMode="auto">
          <a:xfrm>
            <a:off x="4800600" y="3593814"/>
            <a:ext cx="4232709" cy="31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Zonitoides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arboreus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F:\Seagate Backup\Wayne internal\My Pictures\2014\2014_10_4\Zonitoides arboreus NC Beaufort Co Goose  Creek SP ASV 2014-71\output\Zonitoides arboreus NC Beaufort Co Goose  Creek SP ASV 2014-71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364215" cy="29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Seagate Backup\Wayne internal\My Pictures\2014\2014_10_4\Zonitoides arboreus NC Beaufort Co Goose  Creek SP ASV 2014-71\output\Zonitoides arboreus NC Beaufort Co Goose  Creek SP ASV 2014-71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8404"/>
            <a:ext cx="3473793" cy="30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Seagate Backup\Wayne internal\My Pictures\2014\2014_10_4\Zonitoides arboreus NC Beaufort Co Goose  Creek SP ASV 2014-71\output\Zonitoides arboreus NC Beaufort Co Goose  Creek SP ASV 2014-71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09" y="4556786"/>
            <a:ext cx="3426297" cy="18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1157</Words>
  <Application>Microsoft Office PowerPoint</Application>
  <PresentationFormat>On-screen Show (4:3)</PresentationFormat>
  <Paragraphs>222</Paragraphs>
  <Slides>33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Land Snails of Goose Creek  State Park, Beaufort County,  North Carolina</vt:lpstr>
      <vt:lpstr>Families of Land Snails</vt:lpstr>
      <vt:lpstr>Discidae - Anguispira fergusoni</vt:lpstr>
      <vt:lpstr>Ellobiidae – Carychium exiguum</vt:lpstr>
      <vt:lpstr>Euconulidae - Euconulus cf. chersinus</vt:lpstr>
      <vt:lpstr>Gastrodontidae – Striatura meridionalis</vt:lpstr>
      <vt:lpstr>Gastrodontidae - Ventridens cerinoideus</vt:lpstr>
      <vt:lpstr>Gastrodontidae - Ventridens intertextus</vt:lpstr>
      <vt:lpstr>Gastrodontidae - Zonitoides arboreus</vt:lpstr>
      <vt:lpstr>Haplotrematidae - Haplotrema concavum</vt:lpstr>
      <vt:lpstr>Helicodiscidae - Helicodiscus parallelus</vt:lpstr>
      <vt:lpstr>Oxychilidae - Glyphyalinia indentata</vt:lpstr>
      <vt:lpstr>Oxychilidae - Glyphyalinia solida</vt:lpstr>
      <vt:lpstr>Oxychilidae - Glyphyalinia luticola</vt:lpstr>
      <vt:lpstr>Philomycidae - Megapallifera mutabilis</vt:lpstr>
      <vt:lpstr>Philomycidae - Philomycus carolinianus</vt:lpstr>
      <vt:lpstr>Polygyridae - Mesodon thyroidus</vt:lpstr>
      <vt:lpstr>Polygyridae - Neohelix solemi</vt:lpstr>
      <vt:lpstr>Polygyridae - Polygyra cereolus</vt:lpstr>
      <vt:lpstr>Polygyridae - Triodopsis fallax</vt:lpstr>
      <vt:lpstr>Polygyridae - Triodopsis hopetonensis</vt:lpstr>
      <vt:lpstr>Polygyridae - Triodopsis messana</vt:lpstr>
      <vt:lpstr>Polygyridae - Triodopsis obsoleta</vt:lpstr>
      <vt:lpstr>Pristilomatidae - Hawaiia minuscula</vt:lpstr>
      <vt:lpstr>Strobilopsidae - Strobilops aeneus</vt:lpstr>
      <vt:lpstr>Strobilopsidae - Strobilops labyrinthicus</vt:lpstr>
      <vt:lpstr>Succineidae Catinella cf. oklahomarum</vt:lpstr>
      <vt:lpstr>Vertiginidae - Gastrocopta contracta</vt:lpstr>
      <vt:lpstr>Vertiginidae - Gastrocopta pentodon</vt:lpstr>
      <vt:lpstr>Vertiginidae - Vertigo milium</vt:lpstr>
      <vt:lpstr>Vertiginidae - Vertigo oscariana</vt:lpstr>
      <vt:lpstr>Vertiginidae - Vertigo ovata species complex</vt:lpstr>
      <vt:lpstr>Vertiginidae – Vertigo teskeyae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Goose Creek  State Park, Beaufort County,  North Carolina</dc:title>
  <dc:creator>Robert</dc:creator>
  <cp:lastModifiedBy>Robert</cp:lastModifiedBy>
  <cp:revision>30</cp:revision>
  <dcterms:created xsi:type="dcterms:W3CDTF">2014-10-01T19:33:45Z</dcterms:created>
  <dcterms:modified xsi:type="dcterms:W3CDTF">2014-10-12T18:21:16Z</dcterms:modified>
</cp:coreProperties>
</file>