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305" r:id="rId3"/>
    <p:sldId id="303" r:id="rId4"/>
    <p:sldId id="306" r:id="rId5"/>
    <p:sldId id="257" r:id="rId6"/>
    <p:sldId id="263" r:id="rId7"/>
    <p:sldId id="281" r:id="rId8"/>
    <p:sldId id="277" r:id="rId9"/>
    <p:sldId id="261" r:id="rId10"/>
    <p:sldId id="258" r:id="rId11"/>
    <p:sldId id="259" r:id="rId12"/>
    <p:sldId id="260" r:id="rId13"/>
    <p:sldId id="291" r:id="rId14"/>
    <p:sldId id="292" r:id="rId15"/>
    <p:sldId id="280" r:id="rId16"/>
    <p:sldId id="282" r:id="rId17"/>
    <p:sldId id="266" r:id="rId18"/>
    <p:sldId id="267" r:id="rId19"/>
    <p:sldId id="268" r:id="rId20"/>
    <p:sldId id="264" r:id="rId21"/>
    <p:sldId id="265" r:id="rId22"/>
    <p:sldId id="262" r:id="rId23"/>
    <p:sldId id="283" r:id="rId24"/>
    <p:sldId id="298" r:id="rId25"/>
    <p:sldId id="284" r:id="rId26"/>
    <p:sldId id="269" r:id="rId27"/>
    <p:sldId id="296" r:id="rId28"/>
    <p:sldId id="279" r:id="rId29"/>
    <p:sldId id="293" r:id="rId30"/>
    <p:sldId id="285" r:id="rId31"/>
    <p:sldId id="286" r:id="rId32"/>
    <p:sldId id="287" r:id="rId33"/>
    <p:sldId id="325" r:id="rId34"/>
    <p:sldId id="319" r:id="rId35"/>
    <p:sldId id="289" r:id="rId36"/>
    <p:sldId id="290" r:id="rId37"/>
    <p:sldId id="270" r:id="rId38"/>
    <p:sldId id="339" r:id="rId39"/>
    <p:sldId id="299" r:id="rId40"/>
    <p:sldId id="301" r:id="rId41"/>
    <p:sldId id="340" r:id="rId42"/>
    <p:sldId id="328" r:id="rId43"/>
    <p:sldId id="338" r:id="rId44"/>
    <p:sldId id="272" r:id="rId45"/>
    <p:sldId id="333" r:id="rId46"/>
    <p:sldId id="288" r:id="rId47"/>
    <p:sldId id="323" r:id="rId48"/>
    <p:sldId id="334" r:id="rId49"/>
    <p:sldId id="337" r:id="rId50"/>
    <p:sldId id="274" r:id="rId51"/>
    <p:sldId id="271" r:id="rId52"/>
    <p:sldId id="300" r:id="rId53"/>
    <p:sldId id="297" r:id="rId54"/>
    <p:sldId id="324" r:id="rId55"/>
    <p:sldId id="320" r:id="rId56"/>
    <p:sldId id="321" r:id="rId57"/>
    <p:sldId id="294" r:id="rId58"/>
    <p:sldId id="273" r:id="rId59"/>
    <p:sldId id="275" r:id="rId60"/>
    <p:sldId id="326" r:id="rId61"/>
    <p:sldId id="316" r:id="rId62"/>
    <p:sldId id="276" r:id="rId63"/>
    <p:sldId id="295" r:id="rId64"/>
    <p:sldId id="335" r:id="rId65"/>
    <p:sldId id="330" r:id="rId66"/>
    <p:sldId id="342" r:id="rId67"/>
    <p:sldId id="343" r:id="rId68"/>
    <p:sldId id="344" r:id="rId69"/>
    <p:sldId id="345" r:id="rId70"/>
    <p:sldId id="346" r:id="rId71"/>
    <p:sldId id="347" r:id="rId72"/>
    <p:sldId id="348" r:id="rId73"/>
    <p:sldId id="349" r:id="rId74"/>
    <p:sldId id="350" r:id="rId75"/>
    <p:sldId id="351" r:id="rId76"/>
    <p:sldId id="352" r:id="rId77"/>
    <p:sldId id="353" r:id="rId78"/>
    <p:sldId id="354" r:id="rId79"/>
    <p:sldId id="336" r:id="rId80"/>
    <p:sldId id="341" r:id="rId81"/>
    <p:sldId id="278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24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9281F-B603-43DC-B008-782A9993FBF3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0B4B6-E3CF-43AC-9256-0452A9F36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50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90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Isla </a:t>
            </a:r>
            <a:r>
              <a:rPr lang="en-US" dirty="0" err="1" smtClean="0"/>
              <a:t>Floreana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5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Isla</a:t>
            </a:r>
            <a:r>
              <a:rPr lang="en-US" baseline="0" dirty="0" smtClean="0"/>
              <a:t> San Cristobal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90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Isla Espanola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38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Isla Isabella, Urbina Bay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00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Isla Isabella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37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Isla Santa Cruz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10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Santa Cruz,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Puerta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Ayora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03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Isla Espanola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83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Left: Espanola Island</a:t>
            </a:r>
          </a:p>
          <a:p>
            <a:r>
              <a:rPr lang="en-US" dirty="0" smtClean="0"/>
              <a:t>Right: Santa Cruz, Puerto </a:t>
            </a:r>
            <a:r>
              <a:rPr lang="en-US" dirty="0" err="1" smtClean="0"/>
              <a:t>Ayora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45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Isla Espanola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99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Fresh water pond/swamp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24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Isla</a:t>
            </a:r>
            <a:r>
              <a:rPr lang="en-US" baseline="0" dirty="0" smtClean="0"/>
              <a:t> </a:t>
            </a:r>
            <a:r>
              <a:rPr lang="en-US" dirty="0" smtClean="0"/>
              <a:t>San Cristobal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0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42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Isla </a:t>
            </a:r>
            <a:r>
              <a:rPr lang="en-US" dirty="0" err="1" smtClean="0"/>
              <a:t>Floreana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3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Isla Santa Cruz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1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Isla Santa Cruz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1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Puerto </a:t>
            </a:r>
            <a:r>
              <a:rPr lang="en-US" dirty="0" err="1" smtClean="0"/>
              <a:t>Ayora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627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Isla Isabella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201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San Cristobal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264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Fernandina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79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South Seymour Island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7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Bartolome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4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Isla Isabella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91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2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92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76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B4B6-E3CF-43AC-9256-0452A9F36F1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03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22E6-BBEC-4418-A11B-9159B2DD1598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D651-68A1-4AB3-80C2-72AAF9A8A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64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22E6-BBEC-4418-A11B-9159B2DD1598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D651-68A1-4AB3-80C2-72AAF9A8A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70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22E6-BBEC-4418-A11B-9159B2DD1598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D651-68A1-4AB3-80C2-72AAF9A8A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22E6-BBEC-4418-A11B-9159B2DD1598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D651-68A1-4AB3-80C2-72AAF9A8A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21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22E6-BBEC-4418-A11B-9159B2DD1598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D651-68A1-4AB3-80C2-72AAF9A8A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6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22E6-BBEC-4418-A11B-9159B2DD1598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D651-68A1-4AB3-80C2-72AAF9A8A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99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22E6-BBEC-4418-A11B-9159B2DD1598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D651-68A1-4AB3-80C2-72AAF9A8A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05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22E6-BBEC-4418-A11B-9159B2DD1598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D651-68A1-4AB3-80C2-72AAF9A8A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4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22E6-BBEC-4418-A11B-9159B2DD1598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D651-68A1-4AB3-80C2-72AAF9A8A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8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22E6-BBEC-4418-A11B-9159B2DD1598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D651-68A1-4AB3-80C2-72AAF9A8A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49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22E6-BBEC-4418-A11B-9159B2DD1598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D651-68A1-4AB3-80C2-72AAF9A8A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4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722E6-BBEC-4418-A11B-9159B2DD1598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AD651-68A1-4AB3-80C2-72AAF9A8A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0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Exploring the Galapagos Islands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Wayne Van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Devender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43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AAS\BIO\vandevenderr\GalapagosImagesRWV\Ecuador Galapagos Isl Espanola Island 10 VI 2015 (32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1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AAS\BIO\vandevenderr\GalapagosImagesRWV\Ecuador Galapagos Isl Espanola Island 10 VI 2015 (33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0"/>
          <a:stretch/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11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AAS\BIO\vandevenderr\GalapagosImagesRWV\Ecuador Galapagos Isl Espanola Island 10 VI 2015 B (5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39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:\AAS\BIO\vandevenderr\GalapagosImagesRWV\Ecuador Galapagos Islands Santa Cruz Puerto Ayore 12 VI 2015 (2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69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:\AAS\BIO\vandevenderr\GalapagosImagesRWV\Ecuador Galapagos Islands Isabella Punta Morena 14 VI 2015 B (4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51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:\AAS\BIO\vandevenderr\GalapagosImagesRWV\Ecuador Galapagos Islands Isabella Punta Morena 14 VI 2015 B (2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82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:\AAS\BIO\vandevenderr\GalapagosImagesRWV\Ecuador Galapagos Islands Rabida 17 VI 2015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/>
          <a:stretch/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31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:\AAS\BIO\vandevenderr\GalapagosImagesRWV\Ecuador Galapagos Islands Floreana Island 10 VI 2015 (2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8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:\AAS\BIO\vandevenderr\GalapagosImagesRWV\Ecuador Galapagos Islands Floreana Island 10 VI 2015 (6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61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:\AAS\BIO\vandevenderr\GalapagosImagesRWV\saline lake Ecuador Galapagos Islands Floreana Island 10 VI 2015 (6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26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Galapagos maps\galapagos-islands-map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6" y="0"/>
            <a:ext cx="8255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6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AAS\BIO\vandevenderr\GalapagosImagesRWV\Ecuador Galapagos Island Sombrero Chino 18 VI 2015 B (2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0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S:\AAS\BIO\vandevenderr\GalapagosImagesRWV\Ecuador Galapagos Island Sombrero Chino 18 VI 2015 (87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20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:\AAS\BIO\vandevenderr\GalapagosImagesRWV\Ecuador Galapagos Island Bartolome 18 VI 2015 (90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/>
          <a:stretch/>
        </p:blipFill>
        <p:spPr bwMode="auto">
          <a:xfrm>
            <a:off x="0" y="-152400"/>
            <a:ext cx="93726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80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:\AAS\BIO\vandevenderr\GalapagosImagesRWV\Ecuador Galapagos Islands Santiago 17 VI 2015  (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46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:\AAS\BIO\vandevenderr\GalapagosImagesRWV\Ecuador Galapagos Islands Santiago 17 VI 2015  (1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54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:\AAS\BIO\vandevenderr\GalapagosImagesRWV\scenic view Ecuador Galapagos Islands Isabella Tagus Cove 15 VI 2015 (1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52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:\AAS\BIO\vandevenderr\GalapagosImagesRWV\Ecuador Galapagos Islands Santa Cruz Rancho Manzanillo 12 VI 2015 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39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:\AAS\BIO\vandevenderr\GalapagosImagesRWV\Ecuador Galapagos Islands Isabella Urbina Bay 15 VI 2015 B (4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r="6210"/>
          <a:stretch/>
        </p:blipFill>
        <p:spPr bwMode="auto">
          <a:xfrm>
            <a:off x="0" y="-1"/>
            <a:ext cx="9144000" cy="685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3119" y="6400800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Galapagos cotton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6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:\AAS\BIO\vandevenderr\GalapagosImagesRWV\Ecuador Galapagos Isl Espanola Island 10 VI 2015 B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1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:\AAS\BIO\vandevenderr\GalapagosImagesRWV\Volcan Wolf Ecuador Galapagos Islands Isabella 16 VI 2015 (7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1000" r="13298" b="9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79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alapagos maps\Galapagos-Undersea-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8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48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:\AAS\BIO\vandevenderr\GalapagosImagesRWV\red-billed tropic bird Ecuador Galapagos Isl Espanola Island 10 VI 2015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19" b="24345"/>
          <a:stretch/>
        </p:blipFill>
        <p:spPr bwMode="auto">
          <a:xfrm>
            <a:off x="0" y="0"/>
            <a:ext cx="9144000" cy="63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5800" y="6477000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Red-billed tropicbird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63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:\AAS\BIO\vandevenderr\GalapagosImagesRWV\blue-footed booby Ecuador Galapagos Islands South Seymour 19 VI 2015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35879" y="6400800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Blue-footed booby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43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:\AAS\BIO\vandevenderr\GalapagosImagesRWV\blue-footed booby Ecuador Galapagos Islands South Seymour 19 VI 2015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S:\AAS\BIO\vandevenderr\GalapagosImagesRWV\blue-footed booby Ecuador Galapagos Islands South Seymour 19 VI 2015 (2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S:\AAS\BIO\vandevenderr\GalapagosImagesRWV\blue-footed booby Ecuador Galapagos Islands South Seymour 19 VI 2015 (2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35879" y="6400800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Blue-footed booby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52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16879" y="838200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Blue-footed booby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E:\Ecuador trip 2015\Wayne 3 Espanola\blue-footed booby\Ecuador Galapagos Isl Espanola Island 10 VI 2015 (258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t="19936" r="23220" b="23877"/>
          <a:stretch/>
        </p:blipFill>
        <p:spPr bwMode="auto">
          <a:xfrm>
            <a:off x="0" y="15498"/>
            <a:ext cx="6648773" cy="342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Ecuador trip 2015\Wayne 3 Espanola\blue-footed booby\Ecuador Galapagos Isl Espanola Island 10 VI 2015 (46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t="32394" r="48135" b="13199"/>
          <a:stretch/>
        </p:blipFill>
        <p:spPr bwMode="auto">
          <a:xfrm>
            <a:off x="0" y="3440625"/>
            <a:ext cx="4135981" cy="341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:\Ecuador trip 2015\Wayne 3 Espanola\blue-footed booby\Ecuador Galapagos Isl Espanola Island 10 VI 2015 (599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29089" r="36441" b="19046"/>
          <a:stretch/>
        </p:blipFill>
        <p:spPr bwMode="auto">
          <a:xfrm>
            <a:off x="4135980" y="3164170"/>
            <a:ext cx="5008019" cy="370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61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Ecuador trip 2015\Wayne 3 Espanola\Nazca booby\Ecuador Galapagos Isl Espanola Island 10 VI 2015 (60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3119" y="640080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Nazca booby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5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:\AAS\BIO\vandevenderr\GalapagosImagesRWV\Ecuador Galapagos Isl Espanola Island 10 VI 2015 (37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8"/>
          <a:stretch/>
        </p:blipFill>
        <p:spPr bwMode="auto">
          <a:xfrm>
            <a:off x="-21771" y="0"/>
            <a:ext cx="9381024" cy="687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35879" y="6400800"/>
            <a:ext cx="169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Waved albatross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06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S:\AAS\BIO\vandevenderr\GalapagosImagesRWV\Ecuador Galapagos Isl Espanola Island 10 VI 2015 (55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S:\AAS\BIO\vandevenderr\GalapagosImagesRWV\Ecuador Galapagos Isl Espanola Island 10 VI 2015 (55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82"/>
          <a:stretch/>
        </p:blipFill>
        <p:spPr bwMode="auto">
          <a:xfrm>
            <a:off x="1" y="0"/>
            <a:ext cx="4571999" cy="433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35879" y="6400800"/>
            <a:ext cx="169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Waved albatross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E:\Ecuador trip 2015\Wayne 3 Espanola\waved albatros\Ecuador Galapagos Isl Espanola Island 10 VI 2015 (237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17212" r="16689" b="22306"/>
          <a:stretch/>
        </p:blipFill>
        <p:spPr bwMode="auto">
          <a:xfrm>
            <a:off x="0" y="4334626"/>
            <a:ext cx="4572000" cy="252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43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Seagate Backup\Wayne internal\My Pictures\2015\Ecuador trip 2015\Wayne 13 19-20 VI 2015\Ecuador Galapagos Islands South Seymour 19 VI 2015\great frigate bird\Ecuador Galapagos Islands South Seymour 19 VI 2015 (40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3119" y="64008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frigate bird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24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Ecuador trip 2015\Wayne 13 19-20 VI 2015\Ecuador Galapagos Islands South Seymour 19 VI 2015\magnificent frigate bird\Ecuador Galapagos Islands South Seymour 19 VI 2015 (139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67536" y="6260068"/>
            <a:ext cx="2395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Magnificent frigate bird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3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:\AAS\BIO\vandevenderr\GalapagosImagesRWV\flightless cormorant Ecuador Galapagos Islands Isabella Punta Morena 14 VI 2015 (20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r="-47"/>
          <a:stretch/>
        </p:blipFill>
        <p:spPr bwMode="auto">
          <a:xfrm>
            <a:off x="0" y="0"/>
            <a:ext cx="96159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0" y="6488668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Flightless cormorant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4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Galapagos maps\galapagos_is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7252"/>
            <a:ext cx="9144001" cy="536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2943252"/>
            <a:ext cx="708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11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2734" y="2330675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10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7902" y="2409852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9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181252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8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2867052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7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629052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6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4769075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5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4464275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4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5675569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3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8600" y="4924452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1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800" y="4848252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2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705600" y="5151563"/>
            <a:ext cx="381000" cy="230089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7696200" y="4619653"/>
            <a:ext cx="381000" cy="38397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1" idx="0"/>
          </p:cNvCxnSpPr>
          <p:nvPr/>
        </p:nvCxnSpPr>
        <p:spPr>
          <a:xfrm flipV="1">
            <a:off x="4200549" y="5292734"/>
            <a:ext cx="561950" cy="38283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419749" y="4198319"/>
            <a:ext cx="19098" cy="53191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9" idx="1"/>
          </p:cNvCxnSpPr>
          <p:nvPr/>
        </p:nvCxnSpPr>
        <p:spPr>
          <a:xfrm flipH="1" flipV="1">
            <a:off x="3200402" y="4811642"/>
            <a:ext cx="457198" cy="11132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314498" y="3706395"/>
            <a:ext cx="1038153" cy="7505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3"/>
          </p:cNvCxnSpPr>
          <p:nvPr/>
        </p:nvCxnSpPr>
        <p:spPr>
          <a:xfrm>
            <a:off x="2305098" y="3020941"/>
            <a:ext cx="268790" cy="11636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7" idx="0"/>
          </p:cNvCxnSpPr>
          <p:nvPr/>
        </p:nvCxnSpPr>
        <p:spPr>
          <a:xfrm flipH="1" flipV="1">
            <a:off x="1833574" y="2562252"/>
            <a:ext cx="157175" cy="3048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914400" y="2369692"/>
            <a:ext cx="268790" cy="11636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6" idx="0"/>
          </p:cNvCxnSpPr>
          <p:nvPr/>
        </p:nvCxnSpPr>
        <p:spPr>
          <a:xfrm flipV="1">
            <a:off x="619149" y="1495452"/>
            <a:ext cx="381000" cy="6858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048000" y="2335140"/>
            <a:ext cx="381000" cy="1509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38500" y="2714652"/>
            <a:ext cx="571500" cy="306289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4648200" y="2563740"/>
            <a:ext cx="466749" cy="747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5334000" y="3248052"/>
            <a:ext cx="685801" cy="3810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5419750" y="2867797"/>
            <a:ext cx="371450" cy="15314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12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:\AAS\BIO\vandevenderr\GalapagosImagesRWV\Galapagos penguin Ecuador Galapagos Islands Isabella Elizabeth Bay 14 VI 2015 (7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6054" r="34286" b="5529"/>
          <a:stretch/>
        </p:blipFill>
        <p:spPr bwMode="auto">
          <a:xfrm>
            <a:off x="0" y="0"/>
            <a:ext cx="5115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S:\AAS\BIO\vandevenderr\GalapagosImagesRWV\Galapagos penguins Ecuador Galapagos Islands Floreana Island 11 VI 2015 (2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9" r="26191"/>
          <a:stretch/>
        </p:blipFill>
        <p:spPr bwMode="auto">
          <a:xfrm>
            <a:off x="4876800" y="-67669"/>
            <a:ext cx="4270829" cy="692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83119" y="6400800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Galapagos penguin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Seagate Backup\Wayne internal\My Pictures\2015\Ecuador trip 2015\Amy 9\Ecuador Galapagos Islands South Seymour Island Amy (2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91" b="1649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21635" y="6260068"/>
            <a:ext cx="194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Swallow-tailed gull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9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Ecuador trip 2015\Wayne 5 Santa Cruz\lava gull\lava gull Ecuador Galapagos Islands Santa Cruz Puerto Ayore 12 VI 2015 (8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5" r="33051" b="6589"/>
          <a:stretch/>
        </p:blipFill>
        <p:spPr bwMode="auto">
          <a:xfrm>
            <a:off x="-1" y="0"/>
            <a:ext cx="94387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80888" y="640080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Lava gull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28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Ecuador trip 2015\Wayne 12 18 VI 2015\Bartolome\brown noddy Ecuador Galapagos Island Bartolome 18 VI 2015  (18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" t="13683" r="1773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50787" y="610766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Brown </a:t>
            </a:r>
            <a:r>
              <a:rPr lang="en-US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noddy</a:t>
            </a:r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tern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9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:\AAS\BIO\vandevenderr\GalapagosImagesRWV\Elliots storm petrel Ecuador Galapagos Islands Isabella Punta Morena 14 VI 2015 (2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46" r="10522"/>
          <a:stretch/>
        </p:blipFill>
        <p:spPr bwMode="auto">
          <a:xfrm>
            <a:off x="0" y="0"/>
            <a:ext cx="919119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3119" y="6400800"/>
            <a:ext cx="201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Elliot’s storm petrel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9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E:\Ecuador trip 2015\Wayne 7 Isabella\Galapagos shearwater\Galapagos shearwater 4 Ecuador Galapagos Islands Isabella west 14 VI 2015 (1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7" t="40276" r="39491" b="11165"/>
          <a:stretch/>
        </p:blipFill>
        <p:spPr bwMode="auto">
          <a:xfrm>
            <a:off x="0" y="0"/>
            <a:ext cx="3338593" cy="296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E:\Ecuador trip 2015\Wayne 7 Isabella\Galapagos shearwater\Galapagos shearwater 4 Ecuador Galapagos Islands Isabella west 14 VI 2015 (16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0" t="39513" r="35424" b="11420"/>
          <a:stretch/>
        </p:blipFill>
        <p:spPr bwMode="auto">
          <a:xfrm>
            <a:off x="3338593" y="0"/>
            <a:ext cx="3192650" cy="299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E:\Ecuador trip 2015\Wayne 7 Isabella\Galapagos shearwater\Galapagos shearwater 1 Ecuador Galapagos Islands Isabella west 14 VI 2015 (17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0" t="39004" r="30847" b="12691"/>
          <a:stretch/>
        </p:blipFill>
        <p:spPr bwMode="auto">
          <a:xfrm>
            <a:off x="6531243" y="-47876"/>
            <a:ext cx="2612757" cy="297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E:\Ecuador trip 2015\Wayne 7 Isabella\Galapagos shearwater\Galapagos shearwater 4 Ecuador Galapagos Islands Isabella west 14 VI 2015 (7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7" t="53496" r="29661" b="10148"/>
          <a:stretch/>
        </p:blipFill>
        <p:spPr bwMode="auto">
          <a:xfrm>
            <a:off x="0" y="2895600"/>
            <a:ext cx="3326969" cy="310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9" descr="E:\Ecuador trip 2015\Wayne 7 Isabella\Galapagos shearwater\Galapagos shearwater 4 Ecuador Galapagos Islands Isabella west 14 VI 2015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1" t="42818" r="33729" b="7741"/>
          <a:stretch/>
        </p:blipFill>
        <p:spPr bwMode="auto">
          <a:xfrm>
            <a:off x="3326969" y="2938248"/>
            <a:ext cx="2769031" cy="306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E:\Ecuador trip 2015\Wayne 7 Isabella\Galapagos shearwater\Galapagos shearwater 8 Ecuador Galapagos Islands Isabella west 14 VI 2015 (8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0" t="41783" r="33389" b="5958"/>
          <a:stretch/>
        </p:blipFill>
        <p:spPr bwMode="auto">
          <a:xfrm>
            <a:off x="6059838" y="2819400"/>
            <a:ext cx="3084162" cy="318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83119" y="6400800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Galapagos shearwater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1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:\AAS\BIO\vandevenderr\GalapagosImagesRWV\American oystercatcher Ecuador Galapagos Islands South Seymour 19 VI 2015 (7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r="14092" b="2679"/>
          <a:stretch/>
        </p:blipFill>
        <p:spPr bwMode="auto">
          <a:xfrm>
            <a:off x="-1" y="0"/>
            <a:ext cx="96469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35879" y="640080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American oyster catcher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69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Ecuador trip 2015\Wayne 4 Floreana\ruddy turnstone\ruddy turnstone 1 Ecuador Galapagos Islands Floreana Island 11 VI 2015 (9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r="16325" b="8122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98263" y="6477000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Ruddy turnstone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5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E:\Ecuador trip 2015\Wayne 7 Isabella\wandering tattler\wandering tattler Ecuador Galapagos Islands Isabella Punta Morena 14 VI 2015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4" t="40276" r="28850"/>
          <a:stretch/>
        </p:blipFill>
        <p:spPr bwMode="auto">
          <a:xfrm>
            <a:off x="-1" y="0"/>
            <a:ext cx="9144001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6400800"/>
            <a:ext cx="376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Ruddy turnstone and Wandering tattler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1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Ecuador trip 2015\Wayne 6 Isabella\common moorhen\common moorhen Ecuador Galapagos Islands Isabella Puerto Villamil 13 VI 2015 (3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 t="20954" r="27328" b="11674"/>
          <a:stretch/>
        </p:blipFill>
        <p:spPr bwMode="auto">
          <a:xfrm>
            <a:off x="0" y="0"/>
            <a:ext cx="9144000" cy="686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730" y="76200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moorhen male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1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AAS\BIO\vandevenderr\GalapagosImagesRWV\Anahi ship  Ecuador Galapagos Isl San Cristobal ISL 9 VI 2015 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00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:\AAS\BIO\vandevenderr\GalapagosImagesRWV\white-cheeked pintail Ecuador Galapagos Islands Santa Cruz Rancho Manzanillo  12 VI 2015 (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3119" y="6400800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White-cheeked pintail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1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:\AAS\BIO\vandevenderr\GalapagosImagesRWV\flamingo Ecuador Galapagos Islands Isabella Punta Morena 14 VI 2015 (2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3119" y="6400800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Galapagos flamingo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6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:\AAS\BIO\vandevenderr\GalapagosImagesRWV\Galapagos flamingo Ecuador Galapagos Islands Floreana Island 11 VI 2015 (2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3119" y="6400800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Galapagos flamingo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11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Seagate Backup\Wayne internal\My Pictures\2015\Ecuador trip 2015\Wayne 10 Santiago and Rabida\Santiago\Galapagos doves\Galapagos dove Ecuador Galapagos Islands Santiago 17 VI 2015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88" b="1099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01559" y="6400800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Galapagos dove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4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Ecuador trip 2015\Wayne 3 Espanola\Galapagos hawk\Galapagos hawk Ecuador Galapagos Isl Espanola Island 10 VI 2015 (18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t="21716" r="42203" b="14470"/>
          <a:stretch/>
        </p:blipFill>
        <p:spPr bwMode="auto">
          <a:xfrm>
            <a:off x="-1" y="0"/>
            <a:ext cx="9286687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22063" y="6488668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Galapagos hawk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5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E:\Ecuador trip 2015\Wayne 4 Floreana\great blue heron\great blue heron Ecuador Galapagos Islands Floreana Island 11 VI 2015 (1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r="374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83119" y="640080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blue heron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5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Ecuador trip 2015\Wayne 4 Floreana\striated heron\striated heron Ecuador Galapagos Islands Floreana Island 11 VI 2015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79" t="8421" r="13860" b="994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3119" y="6400800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Striated heron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5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:\AAS\BIO\vandevenderr\GalapagosImagesRWV\yellow-crowned night heron Ecuador Galapagos Islands Santiago 17 VI 2015 (1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1"/>
          <a:stretch/>
        </p:blipFill>
        <p:spPr bwMode="auto">
          <a:xfrm>
            <a:off x="-7257" y="0"/>
            <a:ext cx="9519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6400800"/>
            <a:ext cx="291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Yellow-crowned night heron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0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:\AAS\BIO\vandevenderr\GalapagosImagesRWV\yellow warbler Ecuador Galapagos Islands Santa Cruz Los Gemelos 12 VI 2015 (30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2" r="32698" b="15298"/>
          <a:stretch/>
        </p:blipFill>
        <p:spPr bwMode="auto">
          <a:xfrm>
            <a:off x="0" y="304800"/>
            <a:ext cx="9144000" cy="588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3119" y="6400800"/>
            <a:ext cx="160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Yellow warbler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6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:\AAS\BIO\vandevenderr\GalapagosImagesRWV\Vermillion flycatcher female Ecuador Galapagos Islands Isabella Sierra Negra 13 VI 2015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9" r="45556"/>
          <a:stretch/>
        </p:blipFill>
        <p:spPr bwMode="auto">
          <a:xfrm>
            <a:off x="0" y="-228600"/>
            <a:ext cx="4435384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S:\AAS\BIO\vandevenderr\GalapagosImagesRWV\Vermillion flycatcher male Ecuador Galapagos Islands Isabella Sierra Negra 13 VI 2015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0" r="62381" b="1010"/>
          <a:stretch/>
        </p:blipFill>
        <p:spPr bwMode="auto">
          <a:xfrm>
            <a:off x="3951386" y="-228600"/>
            <a:ext cx="5192614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83119" y="6400800"/>
            <a:ext cx="215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Vermillion flycatcher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3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:\AAS\BIO\vandevenderr\GalapagosImagesRWV\Ecuador Galapagos Island Sombrero Chino 18 VI 2015 B (3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9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Ecuador trip 2015\Wayne 4 Floreana\flycatcher\Galapagos flycatcher Ecuador Galapagos Islands Floreana Island 11 VI 2015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" r="21864" b="6335"/>
          <a:stretch/>
        </p:blipFill>
        <p:spPr bwMode="auto">
          <a:xfrm>
            <a:off x="0" y="0"/>
            <a:ext cx="9144000" cy="688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3119" y="6400800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Galapagos flycatcher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44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Ecuador trip 2015\Wayne 2 San Cristobal\Galapagos mockingbird Ecuador Galapagos Isl San Cristobal ISL 9 VI 2015 (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3" t="22478" r="30678" b="18284"/>
          <a:stretch/>
        </p:blipFill>
        <p:spPr bwMode="auto">
          <a:xfrm>
            <a:off x="0" y="-1"/>
            <a:ext cx="9144000" cy="717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6324600"/>
            <a:ext cx="2723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San Cristobal Mockingbird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3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E:\Ecuador trip 2015\Wayne 3 Espanola\Hood mockingbird\IMG_56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43600" y="6488668"/>
            <a:ext cx="3074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Hood or Espanola Mockingbird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:\AAS\BIO\vandevenderr\GalapagosImagesRWV\Ecuador Galapagos Islands Isabella Urbina Bay 15 VI 2015 B (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0" y="6488668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Galapagos mockingbird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1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Ecuador trip 2015\Wayne 8 Isabella\dark-billed cuckoo\dark billed cuckoo Ecuador Galapagos Islands Isabella Urbina Bay 15 VI 2015 (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t="8242" r="23051" b="18538"/>
          <a:stretch/>
        </p:blipFill>
        <p:spPr bwMode="auto">
          <a:xfrm>
            <a:off x="0" y="-6459"/>
            <a:ext cx="9220200" cy="698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17983" y="152400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Dark-billed cuckoo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1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Ecuador trip 2015\Wayne 5 Santa Cruz\smooth-billed ani\smooth-billed ani Ecuador Galapagos Islands Santa Cruz Puerto Ayore 12 VI 2015 (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t="4213" r="53052"/>
          <a:stretch/>
        </p:blipFill>
        <p:spPr bwMode="auto">
          <a:xfrm>
            <a:off x="0" y="-2"/>
            <a:ext cx="4358511" cy="686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E:\Ecuador trip 2015\Wayne 5 Santa Cruz\smooth-billed ani\smooth-billed ani Ecuador Galapagos Islands Santa Cruz Puerto Ayore 12 VI 2015 (8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29"/>
          <a:stretch/>
        </p:blipFill>
        <p:spPr bwMode="auto">
          <a:xfrm>
            <a:off x="3352801" y="-1"/>
            <a:ext cx="5791200" cy="686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83119" y="6400800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Smooth-billed </a:t>
            </a:r>
            <a:r>
              <a:rPr lang="en-US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99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GalapagosforID\Ecuador Galapagos Islands Santa Cruz Puerto Ayore 12 VI 2015 (17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t="14435" r="30739" b="144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72200" y="6400800"/>
            <a:ext cx="2632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Large ground finch female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98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GalapagosforID\finch Ecuador Galapagos Isl Espanola Island 10 VI 2015  (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24541" r="40146" b="82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72200" y="6400800"/>
            <a:ext cx="2522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Large ground finch </a:t>
            </a:r>
            <a:r>
              <a:rPr lang="en-US" dirty="0" smtClean="0">
                <a:solidFill>
                  <a:srgbClr val="FFC000"/>
                </a:solidFill>
              </a:rPr>
              <a:t>male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GalapagosforID\small ground finch Ecuador Galapagos Islands Santa Cruz Los Gemelos 12 VI 2015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19428" r="43051" b="10149"/>
          <a:stretch/>
        </p:blipFill>
        <p:spPr bwMode="auto">
          <a:xfrm>
            <a:off x="4494568" y="-1"/>
            <a:ext cx="4649432" cy="45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GalapagosforID\small ground finch Ecuador Galapagos Islands Santa Cruz Rancho Manzanillo 12 VI 2015 (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4" t="22987" r="15763" b="9894"/>
          <a:stretch/>
        </p:blipFill>
        <p:spPr bwMode="auto">
          <a:xfrm>
            <a:off x="0" y="-1"/>
            <a:ext cx="4588406" cy="450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72200" y="6400800"/>
            <a:ext cx="1934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Small ground finch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49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GalapagosforID\Ecuador Galapagos Islands Santa Cruz Puerto Ayore 12 VI 2015 (6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t="14592" r="51790" b="12934"/>
          <a:stretch/>
        </p:blipFill>
        <p:spPr bwMode="auto">
          <a:xfrm>
            <a:off x="3880846" y="-10427"/>
            <a:ext cx="5263154" cy="58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GalapagosforID\finch Ecuador Galapagos Isl Espanola Island 10 VI 2015 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58"/>
          <a:stretch/>
        </p:blipFill>
        <p:spPr bwMode="auto">
          <a:xfrm>
            <a:off x="0" y="-10427"/>
            <a:ext cx="4482616" cy="587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72200" y="6400800"/>
            <a:ext cx="1934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Small </a:t>
            </a:r>
            <a:r>
              <a:rPr lang="en-US" dirty="0" smtClean="0"/>
              <a:t>ground </a:t>
            </a:r>
            <a:r>
              <a:rPr lang="en-US" dirty="0" smtClean="0"/>
              <a:t>finch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48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:\AAS\BIO\vandevenderr\GalapagosImagesRWV\Ecuador Galapagos Islands Isabella Punta Morena 14 VI 2015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65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Seagate Backup\Wayne internal\My Pictures\2015\Ecuador trip 2015\Wayne 3 Espanola\finches\finch 2 Ecuador Galapagos Isl Espanola Island 10 VI 2015 (2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398" y="3657064"/>
            <a:ext cx="4801402" cy="320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GalapagosforID\finch 2 Ecuador Galapagos Isl Espanola Island 10 VI 2015 (2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6" r="36102"/>
          <a:stretch/>
        </p:blipFill>
        <p:spPr bwMode="auto">
          <a:xfrm>
            <a:off x="4128245" y="-1"/>
            <a:ext cx="5015755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GalapagosforID\finch 2 Ecuador Galapagos Isl Espanola Island 10 VI 2015 (2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6" r="24576"/>
          <a:stretch/>
        </p:blipFill>
        <p:spPr bwMode="auto">
          <a:xfrm>
            <a:off x="1" y="0"/>
            <a:ext cx="4522246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45154" y="6400800"/>
            <a:ext cx="165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Mangrove finch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4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Ecuador trip 2015\Wayne 2 San Cristobal\medium ground finch Finch 3 Ecuador Galapagos Isl San Cristobal ISL 9 VI 2015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t="9259" r="23220" b="9132"/>
          <a:stretch/>
        </p:blipFill>
        <p:spPr bwMode="auto">
          <a:xfrm>
            <a:off x="7748" y="-21957"/>
            <a:ext cx="9409035" cy="687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0" y="6412468"/>
            <a:ext cx="1933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Medium tree finch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11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Ecuador trip 2015\Wayne 4 Floreana\vegetarian finch\vegetaria finch Ecuador Galapagos Islands Floreana Island 11 VI 2015 (1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r="26234" b="21843"/>
          <a:stretch/>
        </p:blipFill>
        <p:spPr bwMode="auto">
          <a:xfrm>
            <a:off x="0" y="-381000"/>
            <a:ext cx="9144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6488668"/>
            <a:ext cx="1704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Vegetarian finch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48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GalapagosforID\warbler finch cf Ecuador Galapagos Islands Floreana Island 11 VI 2015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4" t="41102" r="59543" b="25911"/>
          <a:stretch/>
        </p:blipFill>
        <p:spPr bwMode="auto">
          <a:xfrm>
            <a:off x="0" y="-175172"/>
            <a:ext cx="9143999" cy="703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72200" y="6400800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Warbler finch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2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Ecuador trip 2015\Wayne 5 Santa Cruz\woodpecker finch\woodpecker finch Ecuador Galapagos Islands Santa Cruz Rancho Manzanillo 12 VI 2015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3" r="22881"/>
          <a:stretch/>
        </p:blipFill>
        <p:spPr bwMode="auto">
          <a:xfrm>
            <a:off x="0" y="-11792"/>
            <a:ext cx="9277534" cy="686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07994" y="87868"/>
            <a:ext cx="187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Woodpecker finch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63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Ecuador trip 2015\Wayne 5 Santa Cruz\finches\cactus finch 1 Ecuador Galapagos Islands Santa Cruz Puerto Ayore 12 VI 2015 (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1" r="31391"/>
          <a:stretch/>
        </p:blipFill>
        <p:spPr bwMode="auto">
          <a:xfrm>
            <a:off x="-19665" y="0"/>
            <a:ext cx="9163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6938" y="640080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cactus finch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91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GalapagosforID\Ecuador Galapagos Islands Santa Cruz Puerto Ayore 12 VI 2015 (14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t="24595" r="38584" b="6222"/>
          <a:stretch/>
        </p:blipFill>
        <p:spPr bwMode="auto">
          <a:xfrm>
            <a:off x="0" y="-2458"/>
            <a:ext cx="9134166" cy="686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72200" y="6400800"/>
            <a:ext cx="2205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Common cactus finch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9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E:\Ecuador trip 2015\Wayne 6 Isabella\cactus finch\cactus finch Ecuador Galapagos Islands Isabella Puerto Villamil 13 VI 2015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1" r="33898" b="1153"/>
          <a:stretch/>
        </p:blipFill>
        <p:spPr bwMode="auto">
          <a:xfrm>
            <a:off x="3581401" y="-51661"/>
            <a:ext cx="5562600" cy="690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E:\Ecuador trip 2015\Wayne 6 Isabella\cactus finch\cactus finch Ecuador Galapagos Islands Isabella Puerto Villamil 13 VI 2015 (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35"/>
          <a:stretch/>
        </p:blipFill>
        <p:spPr bwMode="auto">
          <a:xfrm>
            <a:off x="0" y="-76200"/>
            <a:ext cx="4302493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138" y="22860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cactus </a:t>
            </a:r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finch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Ecuador trip 2015\Wayne 2 San Cristobal\small tree finch 1  Ecuador Galapagos Isl San Cristobal ISL 9 VI 2015 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92403" y="6400800"/>
            <a:ext cx="1646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Small tree finch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4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Ecuador trip 2015\Wayne 9 Fernandina\P6160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91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:\AAS\BIO\vandevenderr\GalapagosImagesRWV\us Ecuador Galapagos Islands Rabida 17 VI 2015 B (1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67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Ecuador trip 2015\Wayne 3 Espanola\Nazca booby\Ecuador Galapagos Isl Espanola Island 10 VI 2015 (59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/>
          <a:stretch/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93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:\AAS\BIO\vandevenderr\GalapagosImagesRWV\Sunrise Ecuador Galapagos Islands Floreana Island 10 VI 2015 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3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:\AAS\BIO\vandevenderr\GalapagosImagesRWV\Ecuador Galapagos Island Bartolome 18 VI 2015 (9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52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246</Words>
  <Application>Microsoft Office PowerPoint</Application>
  <PresentationFormat>On-screen Show (4:3)</PresentationFormat>
  <Paragraphs>114</Paragraphs>
  <Slides>81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Exploring the Galapagos Islands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Galapagos Islands</dc:title>
  <dc:creator>Van Devender, R. W.</dc:creator>
  <cp:lastModifiedBy>Robert</cp:lastModifiedBy>
  <cp:revision>43</cp:revision>
  <dcterms:created xsi:type="dcterms:W3CDTF">2015-10-07T23:12:00Z</dcterms:created>
  <dcterms:modified xsi:type="dcterms:W3CDTF">2015-10-20T19:43:18Z</dcterms:modified>
</cp:coreProperties>
</file>