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2"/>
  </p:notesMasterIdLst>
  <p:sldIdLst>
    <p:sldId id="256" r:id="rId2"/>
    <p:sldId id="297" r:id="rId3"/>
    <p:sldId id="294" r:id="rId4"/>
    <p:sldId id="295" r:id="rId5"/>
    <p:sldId id="298" r:id="rId6"/>
    <p:sldId id="296" r:id="rId7"/>
    <p:sldId id="299" r:id="rId8"/>
    <p:sldId id="300" r:id="rId9"/>
    <p:sldId id="257" r:id="rId10"/>
    <p:sldId id="260" r:id="rId11"/>
    <p:sldId id="258" r:id="rId12"/>
    <p:sldId id="262" r:id="rId13"/>
    <p:sldId id="261" r:id="rId14"/>
    <p:sldId id="259" r:id="rId15"/>
    <p:sldId id="263" r:id="rId16"/>
    <p:sldId id="268" r:id="rId17"/>
    <p:sldId id="264" r:id="rId18"/>
    <p:sldId id="269" r:id="rId19"/>
    <p:sldId id="265" r:id="rId20"/>
    <p:sldId id="270" r:id="rId21"/>
    <p:sldId id="266" r:id="rId22"/>
    <p:sldId id="271" r:id="rId23"/>
    <p:sldId id="274" r:id="rId24"/>
    <p:sldId id="272" r:id="rId25"/>
    <p:sldId id="275" r:id="rId26"/>
    <p:sldId id="273" r:id="rId27"/>
    <p:sldId id="276" r:id="rId28"/>
    <p:sldId id="277" r:id="rId29"/>
    <p:sldId id="290" r:id="rId30"/>
    <p:sldId id="278" r:id="rId31"/>
    <p:sldId id="279" r:id="rId32"/>
    <p:sldId id="280" r:id="rId33"/>
    <p:sldId id="281" r:id="rId34"/>
    <p:sldId id="282" r:id="rId35"/>
    <p:sldId id="283" r:id="rId36"/>
    <p:sldId id="291" r:id="rId37"/>
    <p:sldId id="284" r:id="rId38"/>
    <p:sldId id="293" r:id="rId39"/>
    <p:sldId id="285" r:id="rId40"/>
    <p:sldId id="292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1206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F271E0-48DF-4B5F-99D9-EF5999F10C75}" type="datetimeFigureOut">
              <a:rPr lang="en-US" smtClean="0"/>
              <a:t>5/8/2016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E9CC49-C9A3-45C8-9AFD-D0269E080A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501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Photo</a:t>
            </a:r>
            <a:r>
              <a:rPr lang="en-US" baseline="0" dirty="0" smtClean="0"/>
              <a:t> f</a:t>
            </a:r>
            <a:r>
              <a:rPr lang="en-US" dirty="0" smtClean="0"/>
              <a:t>rom the Boone area</a:t>
            </a:r>
          </a:p>
          <a:p>
            <a:r>
              <a:rPr lang="en-US" dirty="0" smtClean="0"/>
              <a:t>Known from Price Park</a:t>
            </a:r>
            <a:r>
              <a:rPr lang="en-US" baseline="0" dirty="0" smtClean="0"/>
              <a:t> area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9CC49-C9A3-45C8-9AFD-D0269E080A6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2236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Actual distribution poorly known but may be at lowest elevations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9CC49-C9A3-45C8-9AFD-D0269E080A6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084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4FF5A-D8A7-42F0-9BE4-E5004D9FE045}" type="datetimeFigureOut">
              <a:rPr lang="en-US" smtClean="0"/>
              <a:t>5/8/2016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B0BA1-BE00-417B-906F-CD73BBFD83D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4FF5A-D8A7-42F0-9BE4-E5004D9FE045}" type="datetimeFigureOut">
              <a:rPr lang="en-US" smtClean="0"/>
              <a:t>5/8/2016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B0BA1-BE00-417B-906F-CD73BBFD83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4FF5A-D8A7-42F0-9BE4-E5004D9FE045}" type="datetimeFigureOut">
              <a:rPr lang="en-US" smtClean="0"/>
              <a:t>5/8/2016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B0BA1-BE00-417B-906F-CD73BBFD83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4FF5A-D8A7-42F0-9BE4-E5004D9FE045}" type="datetimeFigureOut">
              <a:rPr lang="en-US" smtClean="0"/>
              <a:t>5/8/2016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B0BA1-BE00-417B-906F-CD73BBFD83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4FF5A-D8A7-42F0-9BE4-E5004D9FE045}" type="datetimeFigureOut">
              <a:rPr lang="en-US" smtClean="0"/>
              <a:t>5/8/2016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A4CB0BA1-BE00-417B-906F-CD73BBFD83DB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4FF5A-D8A7-42F0-9BE4-E5004D9FE045}" type="datetimeFigureOut">
              <a:rPr lang="en-US" smtClean="0"/>
              <a:t>5/8/2016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B0BA1-BE00-417B-906F-CD73BBFD83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4FF5A-D8A7-42F0-9BE4-E5004D9FE045}" type="datetimeFigureOut">
              <a:rPr lang="en-US" smtClean="0"/>
              <a:t>5/8/2016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B0BA1-BE00-417B-906F-CD73BBFD83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4FF5A-D8A7-42F0-9BE4-E5004D9FE045}" type="datetimeFigureOut">
              <a:rPr lang="en-US" smtClean="0"/>
              <a:t>5/8/2016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B0BA1-BE00-417B-906F-CD73BBFD83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4FF5A-D8A7-42F0-9BE4-E5004D9FE045}" type="datetimeFigureOut">
              <a:rPr lang="en-US" smtClean="0"/>
              <a:t>5/8/2016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B0BA1-BE00-417B-906F-CD73BBFD83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4FF5A-D8A7-42F0-9BE4-E5004D9FE045}" type="datetimeFigureOut">
              <a:rPr lang="en-US" smtClean="0"/>
              <a:t>5/8/2016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B0BA1-BE00-417B-906F-CD73BBFD83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4FF5A-D8A7-42F0-9BE4-E5004D9FE045}" type="datetimeFigureOut">
              <a:rPr lang="en-US" smtClean="0"/>
              <a:t>5/8/2016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B0BA1-BE00-417B-906F-CD73BBFD83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D494FF5A-D8A7-42F0-9BE4-E5004D9FE045}" type="datetimeFigureOut">
              <a:rPr lang="en-US" smtClean="0"/>
              <a:t>5/8/2016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A4CB0BA1-BE00-417B-906F-CD73BBFD83DB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7.jpeg"/><Relationship Id="rId7" Type="http://schemas.microsoft.com/office/2007/relationships/hdphoto" Target="../media/hdphoto1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10" Type="http://schemas.openxmlformats.org/officeDocument/2006/relationships/image" Target="../media/image23.jpeg"/><Relationship Id="rId4" Type="http://schemas.openxmlformats.org/officeDocument/2006/relationships/image" Target="../media/image18.jpeg"/><Relationship Id="rId9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5" Type="http://schemas.microsoft.com/office/2007/relationships/hdphoto" Target="../media/hdphoto3.wdp"/><Relationship Id="rId4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tiff"/><Relationship Id="rId2" Type="http://schemas.openxmlformats.org/officeDocument/2006/relationships/image" Target="../media/image64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6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3.tiff"/><Relationship Id="rId4" Type="http://schemas.openxmlformats.org/officeDocument/2006/relationships/image" Target="../media/image7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6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Salamanders of Grandfather Mountain NC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Wayne Van Devender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Biology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Appalachian State University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3135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Ambystoma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maculatum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spotted salamander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G:\Seagate Backup\Wayne internal\Grandfather Mountain Salamanders\Ambystoma maculatum\Ambystoma maculatum NC Watauga Co 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76400"/>
            <a:ext cx="7542396" cy="4945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0548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Notophthalmus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viridescens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red spotted newt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G:\Seagate Backup\Wayne internal\Grandfather Mountain Salamanders\Notophthalmus viridescens\Notophthalmus v viridescens NC Watauga Co 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660358"/>
            <a:ext cx="6501877" cy="2759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G:\Seagate Backup\Wayne internal\Grandfather Mountain Salamanders\Notophthalmus viridescens\Notophthalmus v viridescens NC Watauga Co 7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24" r="8504" b="13814"/>
          <a:stretch/>
        </p:blipFill>
        <p:spPr bwMode="auto">
          <a:xfrm>
            <a:off x="375622" y="4683968"/>
            <a:ext cx="4272578" cy="1986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:\Seagate Backup\Wayne internal\Grandfather Mountain Salamanders\Notophthalmus viridescens\Notophthalmus v viridescens NC Allegheny Co 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683968"/>
            <a:ext cx="3030220" cy="1986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2364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Cryptobranchus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alleghaniensis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hellbender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G:\Seagate Backup\Wayne internal\Grandfather Mountain Salamanders\Cryptobranchus alleganiensis\Cryptobranchus alleganiensis VA Tazewell Co 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454559"/>
            <a:ext cx="7994759" cy="5251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8762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Lungless Salamanders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usky salamanders </a:t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Desmognathus –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7-8 species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Salamanders with larvae – true salamanders </a:t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Eurycea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3-4 species</a:t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Gyrinophilus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1 species</a:t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Hemidactylium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- 1 species</a:t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Pseudotriton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2 species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Woodland salamanders</a:t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Plethodon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- 6 species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6761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Desmognathus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organi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northern pigmy salamander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G:\Seagate Backup\Wayne internal\Waynes Digital World\Amphibia\Caudata\Plethodontidae\Desmognathinae\Desmognathus\organi\Desmognathus organi NC Avery Co Grandfather Mt 8 IX 2015  (2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6" t="11276" r="6842" b="7566"/>
          <a:stretch/>
        </p:blipFill>
        <p:spPr bwMode="auto">
          <a:xfrm>
            <a:off x="175660" y="2743200"/>
            <a:ext cx="6288505" cy="3990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G:\Seagate Backup\Wayne internal\Waynes Digital World\Amphibia\Caudata\Plethodontidae\Desmognathinae\Desmognathus\organi\Desmognathus organi NC Avery Co Grandfather Mt 8 IX 2015  (7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0" t="17592" r="15684" b="11039"/>
          <a:stretch/>
        </p:blipFill>
        <p:spPr bwMode="auto">
          <a:xfrm>
            <a:off x="5791200" y="1143603"/>
            <a:ext cx="3130240" cy="2741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0548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Desmognathus orestes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Blue Ridge Mountain Dusky Salamander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4" name="Picture 4" descr="G:\Seagate Backup\Wayne internal\Waynes Digital World\Amphibia\Caudata\Plethodontidae\Desmognathinae\Desmognathus\orestes\Desmognathus orestes NC Avery Co Grandfather Mt 3 IX 04 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3" t="10106" r="1158" b="9474"/>
          <a:stretch/>
        </p:blipFill>
        <p:spPr bwMode="auto">
          <a:xfrm>
            <a:off x="457200" y="1143000"/>
            <a:ext cx="8248850" cy="5515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5812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Desmognathus orestes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Blue Ridge Mountain Dusky Salamander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G:\Seagate Backup\Wayne internal\Waynes Digital World\Amphibia\Caudata\Plethodontidae\Desmognathinae\Desmognathus\orestes\Desmognathus orestes NC Avery Co  Grandfather Mt 1980 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1670" y="1371599"/>
            <a:ext cx="2908260" cy="1473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G:\Seagate Backup\Wayne internal\Waynes Digital World\Amphibia\Caudata\Plethodontidae\Desmognathinae\Desmognathus\orestes\Desmognathus orestes NC Avery Co  Grandfather Mt 1980 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71599"/>
            <a:ext cx="2373578" cy="1473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G:\Seagate Backup\Wayne internal\Waynes Digital World\Amphibia\Caudata\Plethodontidae\Desmognathinae\Desmognathus\orestes\Desmognathus orestes NC Avery Co  Grandfather Mt 1978 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371600"/>
            <a:ext cx="3310316" cy="1473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G:\Seagate Backup\Wayne internal\Waynes Digital World\Amphibia\Caudata\Plethodontidae\Desmognathinae\Desmognathus\orestes\Desmognathus orestes NC Avery Co  Grandfather Mt 1996 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3124200"/>
            <a:ext cx="3236369" cy="1523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G:\Seagate Backup\Wayne internal\Waynes Digital World\Amphibia\Caudata\Plethodontidae\Desmognathinae\Desmognathus\orestes\Desmognathus orestes NC Avery Co  Grandfather Mt 1996 2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75" t="14031" r="4820"/>
          <a:stretch/>
        </p:blipFill>
        <p:spPr bwMode="auto">
          <a:xfrm>
            <a:off x="3564105" y="3115377"/>
            <a:ext cx="2608095" cy="1532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G:\Seagate Backup\Wayne internal\Waynes Digital World\Amphibia\Caudata\Plethodontidae\Desmognathinae\Desmognathus\orestes\Desmognathus orestes NC Avery Co  Grandfather Mt 1996 27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56" r="3458"/>
          <a:stretch/>
        </p:blipFill>
        <p:spPr bwMode="auto">
          <a:xfrm>
            <a:off x="6324600" y="3115377"/>
            <a:ext cx="2581008" cy="1532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G:\Seagate Backup\Wayne internal\Waynes Digital World\Amphibia\Caudata\Plethodontidae\Desmognathinae\Desmognathus\orestes\Desmognathus orestes NC Avery Co Sugar Mt Camp Lutherock 26 IX 2004 3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" t="34106" r="8000" b="16491"/>
          <a:stretch/>
        </p:blipFill>
        <p:spPr bwMode="auto">
          <a:xfrm>
            <a:off x="152400" y="5181600"/>
            <a:ext cx="3733800" cy="1531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9" descr="G:\Seagate Backup\Wayne internal\Waynes Digital World\Amphibia\Caudata\Plethodontidae\Desmognathinae\Desmognathus\orestes\Desmognathus orestes NC Caldwell Co  Dixon Creek 1980 17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666" y="5181600"/>
            <a:ext cx="4757430" cy="1531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3438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Desmognathus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monticola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Seal Salamander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2" name="Picture 4" descr="G:\Seagate Backup\Wayne internal\Waynes Digital World\Amphibia\Caudata\Plethodontidae\Desmognathinae\Desmognathus\monticola\Desmognathus monticola  KY Harlan Co 1995 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295400"/>
            <a:ext cx="44551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G:\Seagate Backup\Wayne internal\Waynes Digital World\Amphibia\Caudata\Plethodontidae\Desmognathinae\Desmognathus\monticola\Desmognathus monticola NC Watauga Co Sampson Rd photo 27 VII 2008 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34" r="7780" b="13719"/>
          <a:stretch/>
        </p:blipFill>
        <p:spPr bwMode="auto">
          <a:xfrm>
            <a:off x="2514599" y="4312030"/>
            <a:ext cx="6336797" cy="2501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G:\Seagate Backup\Wayne internal\Waynes Digital World\Amphibia\Caudata\Plethodontidae\Desmognathinae\Desmognathus\monticola\Desmognathus monticola  KY Harlan Co 1995 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95400"/>
            <a:ext cx="334329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5812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Desmognathus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monticola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Seal Salamander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G:\Seagate Backup\Wayne internal\Waynes Digital World\Amphibia\Caudata\Plethodontidae\Desmognathinae\Desmognathus\monticola\Desmognathus monticola  NC_Watauga_Co_1 April 2007_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447800"/>
            <a:ext cx="6775491" cy="5081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2694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Desmognathus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marmoratus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Shovel-nosed Salamander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G:\Seagate Backup\Wayne internal\Waynes Digital World\Amphibia\Caudata\Plethodontidae\Desmognathinae\Desmognathus\marmoratus\NC Caldwell Co\Desmognathus marmoratus NC Caldwell Co 2007 photo 5 III 2007 _2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01372"/>
            <a:ext cx="7696200" cy="5572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5812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Components of High Diversity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 USA – general hotspot for salamanders</a:t>
            </a:r>
            <a:br>
              <a:rPr lang="en-US" dirty="0" smtClean="0"/>
            </a:br>
            <a:r>
              <a:rPr lang="en-US" dirty="0" smtClean="0"/>
              <a:t>(All families in the world </a:t>
            </a:r>
            <a:r>
              <a:rPr lang="en-US" dirty="0"/>
              <a:t>but 1 </a:t>
            </a:r>
            <a:r>
              <a:rPr lang="en-US" dirty="0" smtClean="0"/>
              <a:t>occurs here.)</a:t>
            </a:r>
          </a:p>
          <a:p>
            <a:r>
              <a:rPr lang="en-US" dirty="0" smtClean="0"/>
              <a:t>High relief from top to bottom (1200’-5900’)</a:t>
            </a:r>
          </a:p>
          <a:p>
            <a:r>
              <a:rPr lang="en-US" dirty="0" smtClean="0"/>
              <a:t>Multiple habitat types</a:t>
            </a:r>
          </a:p>
          <a:p>
            <a:r>
              <a:rPr lang="en-US" dirty="0" smtClean="0"/>
              <a:t>Multiple drainages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25511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Desmognathus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marmoratus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Shovel-nosed Salamander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G:\Seagate Backup\Wayne internal\Waynes Digital World\Amphibia\Caudata\Plethodontidae\Desmognathinae\Desmognathus\marmoratus\NC Avery Co\Desmognathus marmoratus NC Avery Co Grandfather Mt 13 V 2007 _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87" t="42038" b="10105"/>
          <a:stretch/>
        </p:blipFill>
        <p:spPr bwMode="auto">
          <a:xfrm>
            <a:off x="1143000" y="1295400"/>
            <a:ext cx="6509191" cy="2675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G:\Seagate Backup\Wayne internal\Waynes Digital World\Amphibia\Caudata\Plethodontidae\Desmognathinae\Desmognathus\marmoratus\NC Caldwell Co\Desmognathus mar &amp; quad larvae NC Caldwell Co Dixon Creek 24 X 2013 _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40" r="10233" b="12342"/>
          <a:stretch/>
        </p:blipFill>
        <p:spPr bwMode="auto">
          <a:xfrm>
            <a:off x="1143001" y="4114800"/>
            <a:ext cx="3925338" cy="248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9886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Desmognathus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quadramaculatus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Black-bellied Salamander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G:\Seagate Backup\Wayne internal\Waynes Digital World\Amphibia\Caudata\Plethodontidae\Desmognathinae\Desmognathus\quadramaculatus\North Carolina\Avery County\Desmognathus quadramaculatus NC Avery Co Wilson Creek 1997 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058" y="1066800"/>
            <a:ext cx="465814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G:\Seagate Backup\Wayne internal\Waynes Digital World\Amphibia\Caudata\Plethodontidae\Desmognathinae\Desmognathus\quadramaculatus\North Carolina\Caldwell County\Desmognathus quadramaculatus + leeches NC Caldwell Co Dixon Creek 2004 8.t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962399"/>
            <a:ext cx="3521756" cy="280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G:\Seagate Backup\Wayne internal\Waynes Digital World\Amphibia\Caudata\Plethodontidae\Desmognathinae\Desmognathus\quadramaculatus\North Carolina\Caldwell County\Desmognathus mar &amp; quad larvae NC Caldwell Co Dixon Creek 24 X 2013 _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99" t="18282" r="6231" b="5456"/>
          <a:stretch/>
        </p:blipFill>
        <p:spPr bwMode="auto">
          <a:xfrm>
            <a:off x="76200" y="3962400"/>
            <a:ext cx="4640179" cy="280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5812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Desmognathus fuscus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Northern Dusky Salamander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 descr="G:\Seagate Backup\Wayne internal\Waynes Digital World\Amphibia\Caudata\Plethodontidae\Desmognathinae\Desmognathus\fuscus\NC Watauga Co\Desmognathus fuscus NC Watauga Co HVC 1995 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02332"/>
            <a:ext cx="8458200" cy="4565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9629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Desmognathus “fuscus”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Foothills Dusky Salamander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 descr="G:\Seagate Backup\Wayne internal\Waynes Digital World\Amphibia\Caudata\Plethodontidae\Desmognathinae\Desmognathus\fuscus complex\NC Caldwell Co\Desmognathus fuscus NC Caldwell Co Globe Rd 1979 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98134"/>
            <a:ext cx="9144000" cy="4061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3685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Eurycea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wilderae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Blue Ridge Two-lined Salamander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 descr="G:\Seagate Backup\Wayne internal\Waynes Digital World\Amphibia\Caudata\Plethodontidae\Plethodontinae\Hemidactylini\Eurycea\wilderae\Eurycea wilderae NC Graham Co Big Fat Gap 10 IX 09 _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7" t="29988" r="8297" b="21122"/>
          <a:stretch/>
        </p:blipFill>
        <p:spPr bwMode="auto">
          <a:xfrm>
            <a:off x="1295400" y="1295400"/>
            <a:ext cx="6545179" cy="2733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G:\Seagate Backup\Wayne internal\Waynes Digital World\Amphibia\Caudata\Plethodontidae\Plethodontinae\Hemidactylini\Eurycea\wilderae\Eurycea wilderae NC Avery Co 1995 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4267200"/>
            <a:ext cx="4456425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G:\Seagate Backup\Wayne internal\Waynes Digital World\Amphibia\Caudata\Plethodontidae\Plethodontinae\Hemidactylini\Eurycea\wilderae\Eurycea wilderae NC Caldwell Co APPSU 4658 1.t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311" y="4267200"/>
            <a:ext cx="3762489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9629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Eurycea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cirrigera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Southern Two-lined Salamander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2" name="Picture 2" descr="G:\Seagate Backup\Wayne internal\Waynes Digital World\Amphibia\Caudata\Plethodontidae\Plethodontinae\Hemidactylini\Eurycea\cirrigera\North Carolina\NC Wilkes Co\Eurycea cirrigera NC Wilkes Co 1994 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9" y="1219200"/>
            <a:ext cx="7522577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407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Eurycea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guttolineata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Three-lined Salamander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6" name="Picture 2" descr="G:\Seagate Backup\Wayne internal\Waynes Digital World\Amphibia\Caudata\Plethodontidae\Plethodontinae\Hemidactylini\Eurycea\guttolineata\North Carolina\Eurycea guttolineata NC Avery Co 1997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149417"/>
            <a:ext cx="5825551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G:\Seagate Backup\Wayne internal\Waynes Digital World\Amphibia\Caudata\Plethodontidae\Plethodontinae\Hemidactylini\Eurycea\guttolineata\North Carolina\Eurycea guttolineata NC Montgomery Co Uwharrie SGL XI 2015 (5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962400"/>
            <a:ext cx="41148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G:\Seagate Backup\Wayne internal\Waynes Digital World\Amphibia\Caudata\Plethodontidae\Plethodontinae\Hemidactylini\Eurycea\guttolineata\North Carolina\Eurycea guttolineata NC Watauga Co 1980 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724400"/>
            <a:ext cx="4038600" cy="1471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9629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Eurycea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longicauda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Long-tailed Salamander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0" name="Picture 2" descr="G:\Seagate Backup\Wayne internal\Waynes Digital World\Amphibia\Caudata\Plethodontidae\Plethodontinae\Hemidactylini\Eurycea\longicauda\longicauda\Eurycea longicauda NC Watauga Co 1989 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95400"/>
            <a:ext cx="4860741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G:\Seagate Backup\Wayne internal\Waynes Digital World\Amphibia\Caudata\Plethodontidae\Plethodontinae\Hemidactylini\Eurycea\longicauda\longicauda\Eurycea longicauda NC Watauga Co 1998 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773" y="1295400"/>
            <a:ext cx="3932591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G:\Seagate Backup\Wayne internal\Waynes Digital World\Amphibia\Caudata\Plethodontidae\Plethodontinae\Hemidactylini\Eurycea\longicauda\longicauda\Eurycea longicauda NC Watauga Co 2003 3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9" t="30845" b="20543"/>
          <a:stretch/>
        </p:blipFill>
        <p:spPr bwMode="auto">
          <a:xfrm>
            <a:off x="5075773" y="3189136"/>
            <a:ext cx="3970493" cy="130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 descr="G:\Seagate Backup\Wayne internal\Waynes Digital World\Amphibia\Caudata\Plethodontidae\Plethodontinae\Hemidactylini\Eurycea\longicauda\longicauda\Eurycea longicauda NC Watauga Co 1989 3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5" t="17410" r="11164" b="12550"/>
          <a:stretch/>
        </p:blipFill>
        <p:spPr bwMode="auto">
          <a:xfrm>
            <a:off x="641312" y="4572000"/>
            <a:ext cx="3625888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5" name="Picture 7" descr="G:\Seagate Backup\Wayne internal\Waynes Digital World\Amphibia\Caudata\Plethodontidae\Plethodontinae\Hemidactylini\Eurycea\longicauda\longicauda\Eurycea longicauda NC Watauga Co 1980 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770" y="4572000"/>
            <a:ext cx="382723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1863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Gyrinophilus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danielsi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Blue Ridge Spring Salamander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4" name="Picture 2" descr="G:\Seagate Backup\Wayne internal\Waynes Digital World\Amphibia\Caudata\Plethodontidae\Plethodontinae\Hemidactylini\Gyrinophilus\porphyriticus\danielsi\Gyrinophilus danielsi NC Watauga Co Old Turnpike Rd Worth Pugh Fall 2015 (7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43000"/>
            <a:ext cx="8267700" cy="551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1863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Hemidactylium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scutatum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Four-toed Salamander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506" name="Picture 2" descr="G:\Seagate Backup\Wayne internal\Waynes Digital World\Amphibia\Caudata\Plethodontidae\Plethodontinae\Hemidactylini\Hemidactylium\Hemidactylium scutatum TN Blount Co 1994 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1657" y="1143000"/>
            <a:ext cx="4956219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G:\Seagate Backup\Wayne internal\Waynes Digital World\Amphibia\Caudata\Plethodontidae\Plethodontinae\Hemidactylini\Hemidactylium\Hemidactylium scutatum MI Washtenaw Co 1978 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1143000"/>
            <a:ext cx="3550227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G:\Seagate Backup\Wayne internal\Waynes Digital World\Amphibia\Caudata\Plethodontidae\Plethodontinae\Hemidactylini\Hemidactylium\Hemidactylium scutatum NC Wake Co 1980 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3657600"/>
            <a:ext cx="2202171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 descr="G:\Seagate Backup\Wayne internal\Waynes Digital World\Amphibia\Caudata\Plethodontidae\Plethodontinae\Hemidactylini\Hemidactylium\Hemidactylium scutatum VA King William Co 1994 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1840" y="4191000"/>
            <a:ext cx="398356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G:\Seagate Backup\Wayne internal\Waynes Digital World\Amphibia\Caudata\Plethodontidae\Plethodontinae\Hemidactylini\Hemidactylium\Hemidactylium scutatum NC Wake Co 1980 1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8" y="5460322"/>
            <a:ext cx="4536151" cy="1321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035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Grandfather Mountain map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567" y="0"/>
            <a:ext cx="782486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08653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Pseudotriton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montanus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Mud Salamander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58" name="Picture 2" descr="G:\Seagate Backup\Wayne internal\Waynes Digital World\Amphibia\Caudata\Plethodontidae\Plethodontinae\Hemidactylini\Pseudotriton\montanus\montanus\Pseudotriton montanus montanus NC Watauga Co 1987 82.t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219200"/>
            <a:ext cx="4080068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G:\Seagate Backup\Wayne internal\Waynes Digital World\Amphibia\Caudata\Plethodontidae\Plethodontinae\Hemidactylini\Pseudotriton\montanus\montanus\Pseudotriton montanus montanus NC Watauga Co CFR 1998 12.t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1219200"/>
            <a:ext cx="4671509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G:\Seagate Backup\Wayne internal\Waynes Digital World\Amphibia\Caudata\Plethodontidae\Plethodontinae\Hemidactylini\Pseudotriton\montanus\montanus\Pseudotriton montanus 41 SVL NC Watauga Co HVC 30 X 2009 _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67" b="18024"/>
          <a:stretch/>
        </p:blipFill>
        <p:spPr bwMode="auto">
          <a:xfrm>
            <a:off x="152399" y="3810000"/>
            <a:ext cx="5327691" cy="1726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Picture 5" descr="G:\Seagate Backup\Wayne internal\Waynes Digital World\Amphibia\Caudata\Plethodontidae\Plethodontinae\Hemidactylini\Pseudotriton\montanus\montanus\Pmontanus1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984" y="3810000"/>
            <a:ext cx="3200885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1863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Pseudotriton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ruber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Red Salamander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82" name="Picture 2" descr="G:\Seagate Backup\Wayne internal\Waynes Digital World\Amphibia\Caudata\Plethodontidae\Plethodontinae\Hemidactylini\Pseudotriton\ruber\nitidus\Pseudotriton ruber 65 mm NC Watauga Co GMC 6 VII 2007 _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0" t="32570" r="19400" b="12859"/>
          <a:stretch/>
        </p:blipFill>
        <p:spPr bwMode="auto">
          <a:xfrm>
            <a:off x="76200" y="4403729"/>
            <a:ext cx="3810000" cy="2435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G:\Seagate Backup\Wayne internal\Waynes Digital World\Amphibia\Caudata\Plethodontidae\Plethodontinae\Hemidactylini\Pseudotriton\ruber\nitidus\Pseudotriton ruber nitidus NC_Watauga_Co_25 April 2007_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90" b="6318"/>
          <a:stretch/>
        </p:blipFill>
        <p:spPr bwMode="auto">
          <a:xfrm>
            <a:off x="2209800" y="1056903"/>
            <a:ext cx="6851690" cy="3226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G:\Seagate Backup\Wayne internal\Waynes Digital World\Amphibia\Caudata\Plethodontidae\Plethodontinae\Hemidactylini\Pseudotriton\ruber\nitidus\Pseudotriton ruber nitidus NC Watauga Co GMC 1997 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270" y="5105400"/>
            <a:ext cx="5113220" cy="1629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1863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Plethodon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welleri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Weller’s Salamander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530" name="Picture 2" descr="G:\Seagate Backup\Wayne internal\Waynes Digital World\Amphibia\Caudata\Plethodontidae\Plethodontinae\Plethodontini\Plethodon\welleri\North Carolina\Plethodon welleri NC Avery Co 1980 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19200"/>
            <a:ext cx="3208985" cy="2133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G:\Seagate Backup\Wayne internal\Waynes Digital World\Amphibia\Caudata\Plethodontidae\Plethodontinae\Plethodontini\Plethodon\welleri\North Carolina\Plethodon welleri NC Watauga Co 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219199"/>
            <a:ext cx="5497258" cy="2133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3" name="Picture 5" descr="G:\Seagate Backup\Wayne internal\Waynes Digital World\Amphibia\Caudata\Plethodontidae\Plethodontinae\Plethodontini\Plethodon\welleri\North Carolina\Plethodon welleri NC Avery Co Grandfather Mt 8 IX 2015 3 (3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0" r="12421" b="24145"/>
          <a:stretch/>
        </p:blipFill>
        <p:spPr bwMode="auto">
          <a:xfrm>
            <a:off x="1143000" y="3457956"/>
            <a:ext cx="6818697" cy="3223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1863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Plethodon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cinereus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Red-backed Salamander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554" name="Picture 2" descr="G:\Seagate Backup\Wayne internal\Waynes Digital World\Amphibia\Caudata\Plethodontidae\Plethodontinae\Plethodontini\Plethodon\cinereus\NC Avery Co\Plethodon cinereus NC Avery Co 1995 7b.t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66" y="1295400"/>
            <a:ext cx="3291558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G:\Seagate Backup\Wayne internal\Waynes Digital World\Amphibia\Caudata\Plethodontidae\Plethodontinae\Plethodontini\Plethodon\cinereus\NC Avery Co\Plethodon cinereus NC Avery Co APPSU 18718-20 1995 3a.t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9892" y="1295400"/>
            <a:ext cx="3489024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G:\Seagate Backup\Wayne internal\Waynes Digital World\Amphibia\Caudata\Plethodontidae\Plethodontinae\Plethodontini\Plethodon\cinereus\NC Avery Co\Plethodon_cinereus_NC_Avery_Co_Grandfather_Mt_XII_2006_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1" t="19315" r="3262" b="15611"/>
          <a:stretch/>
        </p:blipFill>
        <p:spPr bwMode="auto">
          <a:xfrm>
            <a:off x="1905000" y="3505200"/>
            <a:ext cx="5688532" cy="321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1863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Plethodon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richmondi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Ravine Salamander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578" name="Picture 2" descr="G:\Seagate Backup\Wayne internal\Waynes Digital World\Amphibia\Caudata\Plethodontidae\Plethodontinae\Plethodontini\Plethodon\richmondi\Plethodon richmondi NC Watauga Co HVC 30 X 2009 _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22" r="8297" b="13720"/>
          <a:stretch/>
        </p:blipFill>
        <p:spPr bwMode="auto">
          <a:xfrm>
            <a:off x="152400" y="1447800"/>
            <a:ext cx="8780840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1863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Plethodon montanus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Northern Gray-cheeked Salamander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602" name="Picture 2" descr="G:\Seagate Backup\Wayne internal\Waynes Digital World\Amphibia\Caudata\Plethodontidae\Plethodontinae\Plethodontini\Plethodon\montanus\Plethodon montanus male NC Watauga Co Boone 2004 1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38" t="25684" r="4737"/>
          <a:stretch/>
        </p:blipFill>
        <p:spPr bwMode="auto">
          <a:xfrm>
            <a:off x="1066799" y="1219200"/>
            <a:ext cx="7234035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1863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Plethodon montanus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Northern Gray-cheeked Salamander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626" name="Picture 2" descr="G:\Seagate Backup\Wayne internal\Waynes Digital World\Amphibia\Caudata\Plethodontidae\Plethodontinae\Plethodontini\Plethodon\montanus\Plethodon montanus NC Avery Co 2004 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56"/>
          <a:stretch/>
        </p:blipFill>
        <p:spPr bwMode="auto">
          <a:xfrm>
            <a:off x="609600" y="1141396"/>
            <a:ext cx="7620000" cy="5346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9830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Plethodon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cylindraceus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White-spotted Slimy Salamander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650" name="Picture 2" descr="G:\Seagate Backup\Wayne internal\Waynes Digital World\Amphibia\Caudata\Plethodontidae\Plethodontinae\Plethodontini\Plethodon\cylindraceus\NC Watauga Co\Plethodon cylindraceus NC Watauga Co 1995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19200"/>
            <a:ext cx="4801722" cy="2629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3" descr="G:\Seagate Backup\Wayne internal\Waynes Digital World\Amphibia\Caudata\Plethodontidae\Plethodontinae\Plethodontini\Plethodon\cylindraceus\NC Watauga Co\Plethodon cylindraceus NC Watauga Co ASU ESA IX 2005 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1" t="9263" r="14841" b="13966"/>
          <a:stretch/>
        </p:blipFill>
        <p:spPr bwMode="auto">
          <a:xfrm>
            <a:off x="5334000" y="1219200"/>
            <a:ext cx="3696902" cy="2629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G:\Seagate Backup\Wayne internal\Waynes Digital World\Amphibia\Caudata\Plethodontidae\Plethodontinae\Plethodontini\Plethodon\cylindraceus\NC Buncombe Co\Plethodon cylindraceus NC Buncombe Co 1999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594" y="4038600"/>
            <a:ext cx="5414308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3" name="Picture 5" descr="G:\Seagate Backup\Wayne internal\Waynes Digital World\Amphibia\Caudata\Plethodontidae\Plethodontinae\Plethodontini\Plethodon\cylindraceus\NC Buncombe Co\Plethodon cylindraceus NC Buncombe Co Shumont Rd 2002 1.t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038600"/>
            <a:ext cx="2895600" cy="259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1863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Plethodon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yonahlossee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Yonahlossee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Salamander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698" name="Picture 2" descr="G:\Seagate Backup\Wayne internal\Waynes Digital World\Amphibia\Caudata\Plethodontidae\Plethodontinae\Plethodontini\Plethodon\yonahlossee\Plethodn yonahlossee NC Watauga Co 1979 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440" y="1219200"/>
            <a:ext cx="4166348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9" name="Picture 3" descr="G:\Seagate Backup\Wayne internal\Waynes Digital World\Amphibia\Caudata\Plethodontidae\Plethodontinae\Plethodontini\Plethodon\yonahlossee\Plethodn yonahlossee NC Watauga Co 1993 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62" y="1219200"/>
            <a:ext cx="43081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 descr="G:\Seagate Backup\Wayne internal\Waynes Digital World\Amphibia\Caudata\Plethodontidae\Plethodontinae\Plethodontini\Plethodon\yonahlossee\NC Watauga Co\Plethodon yonahlossee NC Watauga Co Jakes Mt Rd 13 VII 2015 5 (6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1" t="24697" r="18000" b="32830"/>
          <a:stretch/>
        </p:blipFill>
        <p:spPr bwMode="auto">
          <a:xfrm>
            <a:off x="1263781" y="4114800"/>
            <a:ext cx="6891688" cy="25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6108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Plethodon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yonahlossee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Yonahlossee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Salamander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676" name="Picture 4" descr="G:\Seagate Backup\Wayne internal\Waynes Digital World\Amphibia\Caudata\Plethodontidae\Plethodontinae\Plethodontini\Plethodon\yonahlossee\Plethodon yonahlossee NC Caldwell Co Dixon Creek photo 20 IX 2013 _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082842"/>
            <a:ext cx="7454981" cy="559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1863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Grandfather Mountain map 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567" y="0"/>
            <a:ext cx="782486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31649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Plethodon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yonahlossee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Yonahlossee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Salamander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675" name="Picture 3" descr="G:\Seagate Backup\Wayne internal\Waynes Digital World\Amphibia\Caudata\Plethodontidae\Plethodontinae\Plethodontini\Plethodon\yonahlossee\NC Watauga Co\Plethodon yonahlossee NC Watauga Co Jakes Mt Rd 13 VII 2015 7 (4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28"/>
          <a:stretch/>
        </p:blipFill>
        <p:spPr bwMode="auto">
          <a:xfrm>
            <a:off x="228600" y="1312779"/>
            <a:ext cx="8763000" cy="470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6108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Images to go\Grandfather Mountain 2011\Scenic vista NC Avery Co GfMt 9 IX 2011 _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57955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F:\Images to go\Grandfather Mountain 2011\Scenic vista NC Avery Co GfMt 9 IX 2011 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8459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Images to go\Grandfather Mountain 2012\Panorama NC Avery Co Grandfather Mt 7 IX 2012 (3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92440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S Drive BU 15 XII 2013\herplab\GrandfatherMtTrip\people and places\Scenery NC Avery Co Grandfather Mt 5 IX 2013 B (3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64361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Families of Salamanders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Ambystomatidae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mole salamanders </a:t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1 species</a:t>
            </a:r>
          </a:p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Salamandridae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true salamanders </a:t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1 species</a:t>
            </a:r>
          </a:p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Cryptobranchidae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giant salamander</a:t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1 species</a:t>
            </a:r>
          </a:p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Plethodontidae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lungless salamanders</a:t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18-20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species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486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211</TotalTime>
  <Words>120</Words>
  <Application>Microsoft Office PowerPoint</Application>
  <PresentationFormat>On-screen Show (4:3)</PresentationFormat>
  <Paragraphs>53</Paragraphs>
  <Slides>40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8" baseType="lpstr">
      <vt:lpstr>Book Antiqua</vt:lpstr>
      <vt:lpstr>Calibri</vt:lpstr>
      <vt:lpstr>Lucida Sans</vt:lpstr>
      <vt:lpstr>Times New Roman</vt:lpstr>
      <vt:lpstr>Wingdings</vt:lpstr>
      <vt:lpstr>Wingdings 2</vt:lpstr>
      <vt:lpstr>Wingdings 3</vt:lpstr>
      <vt:lpstr>Apex</vt:lpstr>
      <vt:lpstr>Salamanders of Grandfather Mountain NC</vt:lpstr>
      <vt:lpstr>Components of High Diversity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Families of Salamanders</vt:lpstr>
      <vt:lpstr>Ambystoma maculatum spotted salamander</vt:lpstr>
      <vt:lpstr>Notophthalmus viridescens red spotted newt</vt:lpstr>
      <vt:lpstr>Cryptobranchus alleghaniensis hellbender</vt:lpstr>
      <vt:lpstr>Lungless Salamanders</vt:lpstr>
      <vt:lpstr>Desmognathus organi northern pigmy salamander</vt:lpstr>
      <vt:lpstr>Desmognathus orestes Blue Ridge Mountain Dusky Salamander</vt:lpstr>
      <vt:lpstr>Desmognathus orestes Blue Ridge Mountain Dusky Salamander</vt:lpstr>
      <vt:lpstr>Desmognathus monticola Seal Salamander</vt:lpstr>
      <vt:lpstr>Desmognathus monticola Seal Salamander</vt:lpstr>
      <vt:lpstr>Desmognathus marmoratus Shovel-nosed Salamander</vt:lpstr>
      <vt:lpstr>Desmognathus marmoratus Shovel-nosed Salamander</vt:lpstr>
      <vt:lpstr>Desmognathus quadramaculatus Black-bellied Salamander</vt:lpstr>
      <vt:lpstr>Desmognathus fuscus Northern Dusky Salamander</vt:lpstr>
      <vt:lpstr>Desmognathus “fuscus” Foothills Dusky Salamander</vt:lpstr>
      <vt:lpstr>Eurycea wilderae Blue Ridge Two-lined Salamander</vt:lpstr>
      <vt:lpstr>Eurycea cirrigera Southern Two-lined Salamander</vt:lpstr>
      <vt:lpstr>Eurycea guttolineata Three-lined Salamander</vt:lpstr>
      <vt:lpstr>Eurycea longicauda Long-tailed Salamander</vt:lpstr>
      <vt:lpstr>Gyrinophilus danielsi Blue Ridge Spring Salamander</vt:lpstr>
      <vt:lpstr>Hemidactylium scutatum Four-toed Salamander</vt:lpstr>
      <vt:lpstr>Pseudotriton montanus Mud Salamander</vt:lpstr>
      <vt:lpstr>Pseudotriton ruber Red Salamander</vt:lpstr>
      <vt:lpstr>Plethodon welleri Weller’s Salamander</vt:lpstr>
      <vt:lpstr>Plethodon cinereus Red-backed Salamander</vt:lpstr>
      <vt:lpstr>Plethodon richmondi Ravine Salamander</vt:lpstr>
      <vt:lpstr>Plethodon montanus Northern Gray-cheeked Salamander</vt:lpstr>
      <vt:lpstr>Plethodon montanus Northern Gray-cheeked Salamander</vt:lpstr>
      <vt:lpstr>Plethodon cylindraceus White-spotted Slimy Salamander</vt:lpstr>
      <vt:lpstr>Plethodon yonahlossee Yonahlossee Salamander</vt:lpstr>
      <vt:lpstr>Plethodon yonahlossee Yonahlossee Salamander</vt:lpstr>
      <vt:lpstr>Plethodon yonahlossee Yonahlossee Salamander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Salamanders of Grandfather Mountain NC</dc:title>
  <dc:creator>Robert</dc:creator>
  <cp:lastModifiedBy>Wayne</cp:lastModifiedBy>
  <cp:revision>21</cp:revision>
  <dcterms:created xsi:type="dcterms:W3CDTF">2016-05-06T13:42:28Z</dcterms:created>
  <dcterms:modified xsi:type="dcterms:W3CDTF">2016-05-07T17:56:57Z</dcterms:modified>
</cp:coreProperties>
</file>