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77" r:id="rId4"/>
    <p:sldId id="280" r:id="rId5"/>
    <p:sldId id="262" r:id="rId6"/>
    <p:sldId id="267" r:id="rId7"/>
    <p:sldId id="264" r:id="rId8"/>
    <p:sldId id="261" r:id="rId9"/>
    <p:sldId id="278" r:id="rId10"/>
    <p:sldId id="260" r:id="rId11"/>
    <p:sldId id="271" r:id="rId12"/>
    <p:sldId id="270" r:id="rId13"/>
    <p:sldId id="257" r:id="rId14"/>
    <p:sldId id="266" r:id="rId15"/>
    <p:sldId id="269" r:id="rId16"/>
    <p:sldId id="268" r:id="rId17"/>
    <p:sldId id="258" r:id="rId18"/>
    <p:sldId id="259" r:id="rId19"/>
    <p:sldId id="272" r:id="rId20"/>
    <p:sldId id="273" r:id="rId21"/>
    <p:sldId id="274" r:id="rId22"/>
    <p:sldId id="275" r:id="rId23"/>
    <p:sldId id="276" r:id="rId24"/>
    <p:sldId id="279" r:id="rId25"/>
    <p:sldId id="281" r:id="rId26"/>
    <p:sldId id="282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59" d="100"/>
          <a:sy n="59" d="100"/>
        </p:scale>
        <p:origin x="78" y="1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007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540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8051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71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3560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63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0805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301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02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019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1EBE95-4F74-4EE1-91D5-F7404EA8B264}" type="datetimeFigureOut">
              <a:rPr lang="en-US" smtClean="0"/>
              <a:t>1/13/2017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5AE677-E310-467A-9D1C-0E42D60312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25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Some Snails in Cuba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Wayne Van Devender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January 4, 2017</a:t>
            </a:r>
          </a:p>
        </p:txBody>
      </p:sp>
    </p:spTree>
    <p:extLst>
      <p:ext uri="{BB962C8B-B14F-4D97-AF65-F5344CB8AC3E}">
        <p14:creationId xmlns:p14="http://schemas.microsoft.com/office/powerpoint/2010/main" val="6103001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6032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Helicinidae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Alcadia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8" t="35000" r="52222" b="46296"/>
          <a:stretch/>
        </p:blipFill>
        <p:spPr>
          <a:xfrm>
            <a:off x="459013" y="1385888"/>
            <a:ext cx="4574247" cy="32115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98" t="25714" r="36944" b="45556"/>
          <a:stretch/>
        </p:blipFill>
        <p:spPr>
          <a:xfrm>
            <a:off x="4561113" y="1385888"/>
            <a:ext cx="4137115" cy="32115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33" t="32619" r="42917" b="41481"/>
          <a:stretch/>
        </p:blipFill>
        <p:spPr>
          <a:xfrm>
            <a:off x="8712526" y="1385888"/>
            <a:ext cx="3099978" cy="321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571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6032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Helicinidae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Emoda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sagaiana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22" t="16190" r="14702" b="25185"/>
          <a:stretch/>
        </p:blipFill>
        <p:spPr>
          <a:xfrm>
            <a:off x="304801" y="1385888"/>
            <a:ext cx="3530599" cy="32289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3" t="12143" r="33095" b="23889"/>
          <a:stretch/>
        </p:blipFill>
        <p:spPr>
          <a:xfrm>
            <a:off x="4038600" y="1385888"/>
            <a:ext cx="4140199" cy="325985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7778" r="33889" b="34762"/>
          <a:stretch/>
        </p:blipFill>
        <p:spPr>
          <a:xfrm>
            <a:off x="8390058" y="1385888"/>
            <a:ext cx="3573818" cy="3310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711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6032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Helicinidae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Viana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laevigata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76" t="8809" r="15000" b="28334"/>
          <a:stretch/>
        </p:blipFill>
        <p:spPr>
          <a:xfrm>
            <a:off x="399142" y="1251856"/>
            <a:ext cx="5705837" cy="471714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t="25714" r="23750" b="12038"/>
          <a:stretch/>
        </p:blipFill>
        <p:spPr>
          <a:xfrm>
            <a:off x="6273800" y="1272721"/>
            <a:ext cx="5670100" cy="467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249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" y="73025"/>
            <a:ext cx="112522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Orthalicidaeidae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Liguus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blainianus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blainianus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79" y="1029231"/>
            <a:ext cx="9108641" cy="5828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61091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06375"/>
            <a:ext cx="119634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Oleacinidae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smaller species from gas station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34762" r="15132" b="15185"/>
          <a:stretch/>
        </p:blipFill>
        <p:spPr>
          <a:xfrm>
            <a:off x="6549118" y="1119188"/>
            <a:ext cx="5536092" cy="2805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28" t="25238" r="17990" b="5185"/>
          <a:stretch/>
        </p:blipFill>
        <p:spPr>
          <a:xfrm>
            <a:off x="228600" y="1119188"/>
            <a:ext cx="6201229" cy="4771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792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06375"/>
            <a:ext cx="119634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Oleacinidae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smaller species from Havana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55" t="16319" r="11481" b="24815"/>
          <a:stretch/>
        </p:blipFill>
        <p:spPr>
          <a:xfrm>
            <a:off x="1219200" y="966788"/>
            <a:ext cx="9639300" cy="5338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2691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-206375"/>
            <a:ext cx="119634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Pleurodontidae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Zachrysia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guanensis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45" t="9762" r="5238" b="20556"/>
          <a:stretch/>
        </p:blipFill>
        <p:spPr>
          <a:xfrm>
            <a:off x="228601" y="898071"/>
            <a:ext cx="7200900" cy="4410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3" t="13095" r="21805" b="14815"/>
          <a:stretch/>
        </p:blipFill>
        <p:spPr>
          <a:xfrm>
            <a:off x="7645400" y="898071"/>
            <a:ext cx="4330700" cy="4943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1097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6032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Polygyra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lingulata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8853" y="1110342"/>
            <a:ext cx="7454807" cy="558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38740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22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Polygyridae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Praticolella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griseola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367" y="1068051"/>
            <a:ext cx="8143266" cy="564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1298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194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Sagdidae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Lacteoluna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selinina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4" t="4325" r="24694" b="10618"/>
          <a:stretch/>
        </p:blipFill>
        <p:spPr>
          <a:xfrm>
            <a:off x="491067" y="1205485"/>
            <a:ext cx="4436533" cy="54831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66" t="11531" r="15326" b="8148"/>
          <a:stretch/>
        </p:blipFill>
        <p:spPr>
          <a:xfrm>
            <a:off x="5274733" y="1205485"/>
            <a:ext cx="5624078" cy="452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6223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7800" y="-6667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Annulariidae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Annularops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semicana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1" t="25714" r="25595" b="30371"/>
          <a:stretch/>
        </p:blipFill>
        <p:spPr>
          <a:xfrm>
            <a:off x="355600" y="1244575"/>
            <a:ext cx="5549900" cy="41037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7" t="21667" r="31845" b="18703"/>
          <a:stretch/>
        </p:blipFill>
        <p:spPr>
          <a:xfrm>
            <a:off x="6442529" y="1244575"/>
            <a:ext cx="4250871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58430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194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Sagdidae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Lacteoluna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selinina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2" t="12612" r="11241" b="9383"/>
          <a:stretch/>
        </p:blipFill>
        <p:spPr>
          <a:xfrm>
            <a:off x="2138176" y="1152839"/>
            <a:ext cx="7915647" cy="5349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5450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194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Sagdidae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Lacteoluna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selinina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3115" y="1165541"/>
            <a:ext cx="6585770" cy="5561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2476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194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Sagdidae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Lacteoluna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selinina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28" y="1100864"/>
            <a:ext cx="9645659" cy="5610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061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194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Sagdidae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Volvidens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trichostoma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7231" y="1175634"/>
            <a:ext cx="7632954" cy="5437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624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194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Veronicellidae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Leidyula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floridana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14524" r="12916" b="29630"/>
          <a:stretch/>
        </p:blipFill>
        <p:spPr>
          <a:xfrm>
            <a:off x="838200" y="1250042"/>
            <a:ext cx="9547558" cy="5442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7445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194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Veronicellidae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Veronicella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cubensis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" t="11038" r="4782" b="15153"/>
          <a:stretch/>
        </p:blipFill>
        <p:spPr>
          <a:xfrm>
            <a:off x="1435100" y="1419757"/>
            <a:ext cx="8681357" cy="506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9154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194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Veronicellidae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Veronicella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tenax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010556"/>
            <a:ext cx="8550729" cy="5700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50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194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Bradybaenidae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Bradybaena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similaris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7" t="20702" r="21845" b="9815"/>
          <a:stretch/>
        </p:blipFill>
        <p:spPr>
          <a:xfrm>
            <a:off x="6261100" y="1419757"/>
            <a:ext cx="5393871" cy="4765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9" t="30000" r="15060" b="21296"/>
          <a:stretch/>
        </p:blipFill>
        <p:spPr>
          <a:xfrm>
            <a:off x="537029" y="1419756"/>
            <a:ext cx="5558150" cy="3622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1671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194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Bradybaenidae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Bradybaena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similaris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023" y="1251019"/>
            <a:ext cx="6046250" cy="45199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9781" y="1251018"/>
            <a:ext cx="5518045" cy="4519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933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Cepolidae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Eurycampta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species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6" t="10952" r="1164" b="3519"/>
          <a:stretch/>
        </p:blipFill>
        <p:spPr>
          <a:xfrm>
            <a:off x="593271" y="1309687"/>
            <a:ext cx="6458202" cy="448151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02" t="11667" r="23545" b="6297"/>
          <a:stretch/>
        </p:blipFill>
        <p:spPr>
          <a:xfrm>
            <a:off x="7277100" y="1309688"/>
            <a:ext cx="4321629" cy="46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15495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-15875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Cepolidae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Jeanneretia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parraiana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1" t="15238" r="23095" b="18518"/>
          <a:stretch/>
        </p:blipFill>
        <p:spPr>
          <a:xfrm>
            <a:off x="1308100" y="1159328"/>
            <a:ext cx="6628894" cy="52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054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900" y="107496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Cepolidae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Jeanneretia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parraiana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95" t="32857" r="29166" b="27408"/>
          <a:stretch/>
        </p:blipFill>
        <p:spPr>
          <a:xfrm>
            <a:off x="108366" y="1433058"/>
            <a:ext cx="4389970" cy="32593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8" t="23095" r="32202" b="22778"/>
          <a:stretch/>
        </p:blipFill>
        <p:spPr>
          <a:xfrm>
            <a:off x="4587235" y="1433058"/>
            <a:ext cx="3614635" cy="3259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50" t="31667" r="29702" b="17778"/>
          <a:stretch/>
        </p:blipFill>
        <p:spPr>
          <a:xfrm>
            <a:off x="8338024" y="1433058"/>
            <a:ext cx="3786414" cy="325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0127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Cepolidae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Setipellis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stigmaticus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07" r="31518" b="39604"/>
          <a:stretch/>
        </p:blipFill>
        <p:spPr>
          <a:xfrm>
            <a:off x="520699" y="1491342"/>
            <a:ext cx="6001967" cy="507455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5" t="32857" r="24702" b="21666"/>
          <a:stretch/>
        </p:blipFill>
        <p:spPr>
          <a:xfrm>
            <a:off x="6578600" y="1491342"/>
            <a:ext cx="4421414" cy="3118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7327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194"/>
            <a:ext cx="10515600" cy="1325563"/>
          </a:xfrm>
        </p:spPr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Cerionidae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Cerion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iostomum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231" y="1111042"/>
            <a:ext cx="8998456" cy="55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5784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118</Words>
  <Application>Microsoft Office PowerPoint</Application>
  <PresentationFormat>Widescreen</PresentationFormat>
  <Paragraphs>28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Times New Roman</vt:lpstr>
      <vt:lpstr>Office Theme</vt:lpstr>
      <vt:lpstr>Some Snails in Cuba</vt:lpstr>
      <vt:lpstr>Annulariidae – Annularops semicana</vt:lpstr>
      <vt:lpstr>Bradybaenidae – Bradybaena similaris</vt:lpstr>
      <vt:lpstr>Bradybaenidae – Bradybaena similaris</vt:lpstr>
      <vt:lpstr>Cepolidae – Eurycampta species</vt:lpstr>
      <vt:lpstr>Cepolidae – Jeanneretia parraiana</vt:lpstr>
      <vt:lpstr>Cepolidae – Jeanneretia parraiana?</vt:lpstr>
      <vt:lpstr>Cepolidae – Setipellis stigmaticus</vt:lpstr>
      <vt:lpstr>Cerionidae – Cerion iostomum</vt:lpstr>
      <vt:lpstr>Helicinidae – Alcadia species</vt:lpstr>
      <vt:lpstr>Helicinidae – Emoda sagaiana</vt:lpstr>
      <vt:lpstr>Helicinidae – Viana laevigata</vt:lpstr>
      <vt:lpstr>Orthalicidaeidae – Liguus blainianus blainianus</vt:lpstr>
      <vt:lpstr>Oleacinidae – smaller species from gas station </vt:lpstr>
      <vt:lpstr>Oleacinidae – smaller species from Havana</vt:lpstr>
      <vt:lpstr>Pleurodontidae – Zachrysia guanensis</vt:lpstr>
      <vt:lpstr>Polygyridae – Polygyra lingulata </vt:lpstr>
      <vt:lpstr>Polygyridae – Praticolella griseola</vt:lpstr>
      <vt:lpstr>Sagdidae – Lacteoluna selinina</vt:lpstr>
      <vt:lpstr>Sagdidae – Lacteoluna selinina</vt:lpstr>
      <vt:lpstr>Sagdidae – Lacteoluna selinina</vt:lpstr>
      <vt:lpstr>Sagdidae – Lacteoluna selinina</vt:lpstr>
      <vt:lpstr>Sagdidae – Volvidens trichostoma</vt:lpstr>
      <vt:lpstr>Veronicellidae – Leidyula floridana</vt:lpstr>
      <vt:lpstr>Veronicellidae – Veronicella cubensis</vt:lpstr>
      <vt:lpstr>Veronicellidae – Veronicella tenax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Small, Tall Snails in Cuba</dc:title>
  <dc:creator>Wayne Van Devender</dc:creator>
  <cp:lastModifiedBy>Wayne Van Devender</cp:lastModifiedBy>
  <cp:revision>11</cp:revision>
  <dcterms:created xsi:type="dcterms:W3CDTF">2017-01-04T17:51:28Z</dcterms:created>
  <dcterms:modified xsi:type="dcterms:W3CDTF">2017-01-13T19:53:36Z</dcterms:modified>
</cp:coreProperties>
</file>