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2" r:id="rId4"/>
    <p:sldId id="273" r:id="rId5"/>
    <p:sldId id="274" r:id="rId6"/>
    <p:sldId id="257" r:id="rId7"/>
    <p:sldId id="261" r:id="rId8"/>
    <p:sldId id="260" r:id="rId9"/>
    <p:sldId id="267" r:id="rId10"/>
    <p:sldId id="258" r:id="rId11"/>
    <p:sldId id="268" r:id="rId12"/>
    <p:sldId id="259" r:id="rId13"/>
    <p:sldId id="262" r:id="rId14"/>
    <p:sldId id="264" r:id="rId15"/>
    <p:sldId id="265" r:id="rId16"/>
    <p:sldId id="263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07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5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0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1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5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6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8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0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2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19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2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Small, Tall Snails in Cuba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Wayne Van Devender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January 4, 2017</a:t>
            </a:r>
          </a:p>
        </p:txBody>
      </p:sp>
    </p:spTree>
    <p:extLst>
      <p:ext uri="{BB962C8B-B14F-4D97-AF65-F5344CB8AC3E}">
        <p14:creationId xmlns:p14="http://schemas.microsoft.com/office/powerpoint/2010/main" val="610300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6032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Subulinidae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Allopeas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79" y="1027906"/>
            <a:ext cx="6513117" cy="538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74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0637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Subulinidae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Allopeas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902" y="804566"/>
            <a:ext cx="7177398" cy="58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18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Subulinidae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1" y="2030330"/>
            <a:ext cx="5859658" cy="4302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10" y="2030330"/>
            <a:ext cx="5941727" cy="430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29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Subulinidae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1539393"/>
            <a:ext cx="5582202" cy="518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49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07496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Subulinidae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Beckianum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beckianum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243" y="1254068"/>
            <a:ext cx="7994817" cy="535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12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-6667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Subulinidae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Rumina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decollata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1027906"/>
            <a:ext cx="7417224" cy="568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84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Subulinidae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Subulina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octona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6" y="1391291"/>
            <a:ext cx="6434515" cy="520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75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0637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Subulinidae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Subulina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octona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99" y="1026757"/>
            <a:ext cx="5580669" cy="567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9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0637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Oleacinidae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00" y="864198"/>
            <a:ext cx="7736643" cy="590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44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0637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Oleacinidae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47" y="792616"/>
            <a:ext cx="8278553" cy="57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36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0637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Oleacinidae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33833"/>
            <a:ext cx="6139543" cy="4520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10" y="1733832"/>
            <a:ext cx="5951690" cy="45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49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0637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Oleacinidae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Rectoleacina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cubensis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97" y="731845"/>
            <a:ext cx="2476059" cy="5910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13" y="731846"/>
            <a:ext cx="2764632" cy="591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92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Streptaxidae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Streptostele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musicola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1515555"/>
            <a:ext cx="5842000" cy="507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09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Streptaxidae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Streptostele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musicola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8" y="1494745"/>
            <a:ext cx="5308667" cy="5167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87" y="1494745"/>
            <a:ext cx="5286371" cy="514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32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6032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Subulinidae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Allopeas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gracile?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64" y="1396773"/>
            <a:ext cx="693472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57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0637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Subulinidae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Allopeas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gracile?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89" y="1119188"/>
            <a:ext cx="8160282" cy="56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25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72</Words>
  <Application>Microsoft Office PowerPoint</Application>
  <PresentationFormat>Widescreen</PresentationFormat>
  <Paragraphs>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Small, Tall Snails in Cuba</vt:lpstr>
      <vt:lpstr>Oleacinidae – </vt:lpstr>
      <vt:lpstr>Oleacinidae – </vt:lpstr>
      <vt:lpstr>Oleacinidae – </vt:lpstr>
      <vt:lpstr>Oleacinidae – Rectoleacina cubensis </vt:lpstr>
      <vt:lpstr>Streptaxidae – Streptostele musicola</vt:lpstr>
      <vt:lpstr>Streptaxidae – Streptostele musicola </vt:lpstr>
      <vt:lpstr>Subulinidae – Allopeas gracile?</vt:lpstr>
      <vt:lpstr>Subulinidae – Allopeas gracile?</vt:lpstr>
      <vt:lpstr>Subulinidae – Allopeas micra?</vt:lpstr>
      <vt:lpstr>Subulinidae – Allopeas micra?</vt:lpstr>
      <vt:lpstr>Subulinidae - </vt:lpstr>
      <vt:lpstr>Subulinidae - </vt:lpstr>
      <vt:lpstr>Subulinidae – Beckianum beckianum </vt:lpstr>
      <vt:lpstr>Subulinidae – Rumina decollata</vt:lpstr>
      <vt:lpstr>Subulinidae – Subulina octona? </vt:lpstr>
      <vt:lpstr>Subulinidae – Subulina octona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Small, Tall Snails in Cuba</dc:title>
  <dc:creator>Wayne Van Devender</dc:creator>
  <cp:lastModifiedBy>Wayne Van Devender</cp:lastModifiedBy>
  <cp:revision>5</cp:revision>
  <dcterms:created xsi:type="dcterms:W3CDTF">2017-01-04T17:51:28Z</dcterms:created>
  <dcterms:modified xsi:type="dcterms:W3CDTF">2017-01-13T19:37:49Z</dcterms:modified>
</cp:coreProperties>
</file>