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0" r:id="rId5"/>
    <p:sldId id="261" r:id="rId6"/>
    <p:sldId id="264" r:id="rId7"/>
    <p:sldId id="256" r:id="rId8"/>
    <p:sldId id="257" r:id="rId9"/>
    <p:sldId id="259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>
        <p:scale>
          <a:sx n="60" d="100"/>
          <a:sy n="60" d="100"/>
        </p:scale>
        <p:origin x="2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61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32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6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6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1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32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8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3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25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7BD44-0B6D-4AB0-92B2-248958CB7D30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8D66-E35D-49FB-BB2D-A310698AD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6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902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Green Technology Training &amp; Enterprise Center</a:t>
            </a:r>
            <a:br>
              <a:rPr lang="en-US" b="1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fontAlgn="base"/>
            <a:r>
              <a:rPr lang="en-US" dirty="0" smtClean="0"/>
              <a:t>Purpose:  to </a:t>
            </a:r>
            <a:r>
              <a:rPr lang="en-US" dirty="0"/>
              <a:t>provide regional workforce training in green building for green energy trades. </a:t>
            </a:r>
            <a:endParaRPr lang="en-US" dirty="0" smtClean="0"/>
          </a:p>
          <a:p>
            <a:pPr fontAlgn="base"/>
            <a:r>
              <a:rPr lang="en-US" b="1" dirty="0" smtClean="0"/>
              <a:t>Sustainability</a:t>
            </a:r>
            <a:endParaRPr lang="en-US" dirty="0"/>
          </a:p>
          <a:p>
            <a:pPr fontAlgn="base"/>
            <a:r>
              <a:rPr lang="en-US" dirty="0"/>
              <a:t>Natural and renewable materials like stone, brick and wood were used in the design of this facility. The use of these materials complement building details giving off warmth and a strong presence. Active sustainable features used include photovoltaic solar panels, a </a:t>
            </a:r>
            <a:r>
              <a:rPr lang="en-US" dirty="0" err="1"/>
              <a:t>Geoexchange</a:t>
            </a:r>
            <a:r>
              <a:rPr lang="en-US" dirty="0"/>
              <a:t> HVAC system, hydronic radiant floor heating, LED lighting and automated operable windows. A few passive sustainable elements were also used including structural insulated wall panels, a </a:t>
            </a:r>
            <a:r>
              <a:rPr lang="en-US" dirty="0" err="1"/>
              <a:t>trombe</a:t>
            </a:r>
            <a:r>
              <a:rPr lang="en-US" dirty="0"/>
              <a:t> wall, green roofs and bio swales.</a:t>
            </a:r>
          </a:p>
          <a:p>
            <a:pPr fontAlgn="base"/>
            <a:r>
              <a:rPr lang="en-US" b="1" dirty="0"/>
              <a:t>Awards: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WGBA SE2 Award of Merit, 2012</a:t>
            </a:r>
            <a:br>
              <a:rPr lang="en-US" dirty="0"/>
            </a:br>
            <a:r>
              <a:rPr lang="en-US" dirty="0"/>
              <a:t>In Business Magazine Commercial Design Award, 2012 </a:t>
            </a:r>
          </a:p>
          <a:p>
            <a:pPr fontAlgn="base"/>
            <a:r>
              <a:rPr lang="en-US" dirty="0" smtClean="0"/>
              <a:t>Plain, WI -- 10,600 </a:t>
            </a:r>
            <a:r>
              <a:rPr lang="en-US" dirty="0" err="1"/>
              <a:t>sq</a:t>
            </a:r>
            <a:r>
              <a:rPr lang="en-US" dirty="0"/>
              <a:t> </a:t>
            </a:r>
            <a:r>
              <a:rPr lang="en-US" dirty="0" err="1"/>
              <a:t>ft</a:t>
            </a:r>
            <a:endParaRPr lang="en-US" dirty="0"/>
          </a:p>
          <a:p>
            <a:pPr fontAlgn="base"/>
            <a:r>
              <a:rPr lang="en-US" dirty="0"/>
              <a:t>LEED® Gold Certified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WMU College of Health &amp; Human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 descr="Photo by Justin Maconoc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59765"/>
            <a:ext cx="5540532" cy="430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hoto by Justin Maconoch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38519"/>
            <a:ext cx="5791199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400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Photo by Justin Maconoc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448" y="0"/>
            <a:ext cx="862012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2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hoto by Justin Maconoch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976" y="238375"/>
            <a:ext cx="5014047" cy="643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108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Photo courtesy of Eppstein Uhen Archit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4" y="365125"/>
            <a:ext cx="10681318" cy="61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440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Photo courtesy of Affiliated Engineers, In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22" y="365125"/>
            <a:ext cx="9718151" cy="627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69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9364579" cy="682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3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hoto by Mike Rebhol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813" y="1027906"/>
            <a:ext cx="9144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10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Photo courtesy of Eppstein Uhen Architec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721" y="365125"/>
            <a:ext cx="6579547" cy="49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hoto courtesy of Eppstein Uhen Architec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302" y="365125"/>
            <a:ext cx="3595843" cy="491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8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www.eua.com/file/GreenTTE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59822"/>
            <a:ext cx="5810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ua.com/file/GreenTTEC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0" y="659822"/>
            <a:ext cx="5810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59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eua.com/file/greenttec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96" y="365125"/>
            <a:ext cx="5810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eua.com/file/greenttec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5125"/>
            <a:ext cx="5810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682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eua.com/file/GreenTTEC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369" y="747712"/>
            <a:ext cx="5810250" cy="542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81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116</Words>
  <Application>Microsoft Office PowerPoint</Application>
  <PresentationFormat>Widescreen</PresentationFormat>
  <Paragraphs>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Green Technology Training &amp; Enterprise Center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WMU College of Health &amp; Human Services</vt:lpstr>
      <vt:lpstr>PowerPoint Presentation</vt:lpstr>
      <vt:lpstr>PowerPoint Presentation</vt:lpstr>
    </vt:vector>
  </TitlesOfParts>
  <Company>Appalachian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Technology Training &amp; Enterprise Center</dc:title>
  <dc:creator>Tiller, Jeffrey Scott</dc:creator>
  <cp:lastModifiedBy>Tiller, Jeffrey Scott</cp:lastModifiedBy>
  <cp:revision>2</cp:revision>
  <dcterms:created xsi:type="dcterms:W3CDTF">2015-11-24T19:21:59Z</dcterms:created>
  <dcterms:modified xsi:type="dcterms:W3CDTF">2015-11-24T19:25:32Z</dcterms:modified>
</cp:coreProperties>
</file>