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3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8" y="-8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2074-3A28-4471-8375-3768E7435AFF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489A-9C8D-4F41-A65E-9C0455506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87822-5DDB-5044-96EA-B5E134034E9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Appalachian Energy Center Workshop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9330-E92C-4A3C-A763-AA921ABA7B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9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89CE-C86C-48C3-8367-D451B5806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1BAA-BE06-4908-BAE1-29B5F4ECDE61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484" y="3852747"/>
            <a:ext cx="800768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5: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Practical Applications/ Diagnostics</a:t>
            </a:r>
            <a:br>
              <a:rPr lang="en-US" dirty="0" smtClean="0"/>
            </a:b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126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Air Leakage </a:t>
            </a:r>
            <a:r>
              <a:rPr lang="en-US" dirty="0" smtClean="0">
                <a:solidFill>
                  <a:schemeClr val="tx1"/>
                </a:solidFill>
              </a:rPr>
              <a:t>Diagnostics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2596" y="1994262"/>
            <a:ext cx="5089820" cy="42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History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Magnitude</a:t>
            </a:r>
            <a:endParaRPr lang="en-US" sz="3200" dirty="0" smtClean="0">
              <a:latin typeface="Arial" charset="0"/>
              <a:ea typeface="ＭＳ Ｐゴシック" charset="0"/>
            </a:endParaRP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Location</a:t>
            </a:r>
            <a:endParaRPr lang="en-US" sz="3200" dirty="0" smtClean="0">
              <a:latin typeface="Arial" charset="0"/>
              <a:ea typeface="ＭＳ Ｐゴシック" charset="0"/>
            </a:endParaRP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Interpretation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31" y="3530600"/>
            <a:ext cx="4064000" cy="304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60" y="1289112"/>
            <a:ext cx="2786742" cy="36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31" y="671647"/>
            <a:ext cx="2645229" cy="264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75" y="4557485"/>
            <a:ext cx="1833081" cy="18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Mold/Moisture Diagnostics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16" y="2237013"/>
            <a:ext cx="2465787" cy="3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2596" y="1994262"/>
            <a:ext cx="5089820" cy="42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History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Observation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Moisture identification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Sampling?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Interpretation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71" y="1030876"/>
            <a:ext cx="2569028" cy="1926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03" y="3287117"/>
            <a:ext cx="328236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14" y="3049587"/>
            <a:ext cx="49149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0771414" y="2897186"/>
            <a:ext cx="228600" cy="1447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857014" y="600074"/>
            <a:ext cx="1181100" cy="41259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183915" y="1796772"/>
            <a:ext cx="43992" cy="231961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47466" y="2710973"/>
            <a:ext cx="9142" cy="163401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237370" y="1802982"/>
            <a:ext cx="314846" cy="365960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550753" y="2493961"/>
            <a:ext cx="8867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3294" y="1098192"/>
            <a:ext cx="287290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IAQ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Probe &amp; Logger </a:t>
            </a:r>
          </a:p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(CO, CO2, TVOC, %RH, temp)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5565" y="230186"/>
            <a:ext cx="19361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FORMALDEHYDE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43294" y="2003087"/>
            <a:ext cx="12083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PARTICLE 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COUNTER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228614" y="1677986"/>
            <a:ext cx="381000" cy="2895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19114" y="1252020"/>
            <a:ext cx="5645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22543" name="Picture 17" descr="ASUbird_logo_blackandgoldbird_address_RGB_600x2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14" y="6249987"/>
            <a:ext cx="152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89414" y="224315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IEQ Diagnostics </a:t>
            </a:r>
            <a:endParaRPr lang="en-US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185794" y="1621352"/>
            <a:ext cx="5089820" cy="42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History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Observation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Source identification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Sampling?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Interpretation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032000" y="2111514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  <a:cs typeface="65 Helvetica Medium"/>
              </a:rPr>
              <a:t>This concludes The American Institute of Architects Continuing Education Systems Course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165600" y="4264223"/>
            <a:ext cx="39624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65 Helvetica Medium"/>
              </a:rPr>
              <a:t>Contact </a:t>
            </a:r>
            <a:r>
              <a:rPr lang="en-US" sz="1400" dirty="0" smtClean="0">
                <a:latin typeface="+mn-lt"/>
                <a:cs typeface="65 Helvetica Medium"/>
              </a:rPr>
              <a:t>Information: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65 Helvetica Medium"/>
              </a:rPr>
              <a:t>e</a:t>
            </a:r>
            <a:r>
              <a:rPr lang="en-US" sz="1400" dirty="0" smtClean="0">
                <a:latin typeface="+mn-lt"/>
                <a:cs typeface="65 Helvetica Medium"/>
              </a:rPr>
              <a:t>nergy.appstate.edu</a:t>
            </a:r>
            <a:br>
              <a:rPr lang="en-US" sz="1400" dirty="0" smtClean="0">
                <a:latin typeface="+mn-lt"/>
                <a:cs typeface="65 Helvetica Medium"/>
              </a:rPr>
            </a:br>
            <a:r>
              <a:rPr lang="en-US" sz="1400" dirty="0" smtClean="0">
                <a:latin typeface="+mn-lt"/>
                <a:cs typeface="65 Helvetica Medium"/>
              </a:rPr>
              <a:t>Janet Miller, millerjm1@appstate.edu</a:t>
            </a:r>
            <a:endParaRPr lang="en-US" sz="1400" dirty="0">
              <a:latin typeface="+mn-lt"/>
              <a:cs typeface="65 Helvetica Medi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333" y="6019800"/>
            <a:ext cx="897467" cy="6858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2870200" y="3048000"/>
            <a:ext cx="6705600" cy="19050"/>
          </a:xfrm>
          <a:prstGeom prst="line">
            <a:avLst/>
          </a:prstGeom>
          <a:ln w="3175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930519"/>
            <a:ext cx="6959600" cy="99696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63" y="6163102"/>
            <a:ext cx="609600" cy="3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39733" y="6039535"/>
            <a:ext cx="493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Follow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us on Facebook!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AppEnergyCenter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Custom</PresentationFormat>
  <Paragraphs>34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Part 5:  Practical Applications/ Diagnostics </vt:lpstr>
      <vt:lpstr>Air Leakage Diagnostics </vt:lpstr>
      <vt:lpstr>Mold/Moisture Diagnostics 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Doll, Susan C.</dc:creator>
  <cp:lastModifiedBy>Susan C. Doll</cp:lastModifiedBy>
  <cp:revision>13</cp:revision>
  <dcterms:created xsi:type="dcterms:W3CDTF">2014-10-01T14:02:29Z</dcterms:created>
  <dcterms:modified xsi:type="dcterms:W3CDTF">2015-08-08T03:28:14Z</dcterms:modified>
</cp:coreProperties>
</file>