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1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59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6" d="100"/>
        <a:sy n="15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12074-3A28-4471-8375-3768E7435AFF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3489A-9C8D-4F41-A65E-9C0455506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8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87822-5DDB-5044-96EA-B5E134034E9E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10/4/2013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Appalachian Energy Center Workshop Series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23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1BAA-BE06-4908-BAE1-29B5F4ECDE61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31D9-0992-4511-B497-438E2386D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5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1BAA-BE06-4908-BAE1-29B5F4ECDE61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31D9-0992-4511-B497-438E2386D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3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1BAA-BE06-4908-BAE1-29B5F4ECDE61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31D9-0992-4511-B497-438E2386D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3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1BAA-BE06-4908-BAE1-29B5F4ECDE61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31D9-0992-4511-B497-438E2386D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3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1BAA-BE06-4908-BAE1-29B5F4ECDE61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31D9-0992-4511-B497-438E2386D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57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1BAA-BE06-4908-BAE1-29B5F4ECDE61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31D9-0992-4511-B497-438E2386D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3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1BAA-BE06-4908-BAE1-29B5F4ECDE61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31D9-0992-4511-B497-438E2386D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3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1BAA-BE06-4908-BAE1-29B5F4ECDE61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31D9-0992-4511-B497-438E2386D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1BAA-BE06-4908-BAE1-29B5F4ECDE61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31D9-0992-4511-B497-438E2386D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7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1BAA-BE06-4908-BAE1-29B5F4ECDE61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31D9-0992-4511-B497-438E2386D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1BAA-BE06-4908-BAE1-29B5F4ECDE61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31D9-0992-4511-B497-438E2386D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21BAA-BE06-4908-BAE1-29B5F4ECDE61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631D9-0992-4511-B497-438E2386D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1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484" y="3852747"/>
            <a:ext cx="8007684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 5: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Practical Applications/ Diagnostics</a:t>
            </a:r>
            <a:br>
              <a:rPr lang="en-US" dirty="0" smtClean="0"/>
            </a:b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11261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921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Mold/Moisture Diagnostics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416" y="2237013"/>
            <a:ext cx="2465787" cy="328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2596" y="1994262"/>
            <a:ext cx="5089820" cy="4232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n-US" sz="3200" dirty="0" smtClean="0">
                <a:latin typeface="Arial" charset="0"/>
                <a:ea typeface="ＭＳ Ｐゴシック" charset="0"/>
              </a:rPr>
              <a:t>History</a:t>
            </a:r>
          </a:p>
          <a:p>
            <a:pPr lvl="1">
              <a:spcAft>
                <a:spcPts val="1200"/>
              </a:spcAft>
            </a:pPr>
            <a:r>
              <a:rPr lang="en-US" sz="3200" dirty="0" smtClean="0">
                <a:latin typeface="Arial" charset="0"/>
                <a:ea typeface="ＭＳ Ｐゴシック" charset="0"/>
              </a:rPr>
              <a:t>Observation</a:t>
            </a:r>
          </a:p>
          <a:p>
            <a:pPr lvl="1">
              <a:spcAft>
                <a:spcPts val="1200"/>
              </a:spcAft>
            </a:pPr>
            <a:r>
              <a:rPr lang="en-US" sz="3200" dirty="0" smtClean="0">
                <a:latin typeface="Arial" charset="0"/>
                <a:ea typeface="ＭＳ Ｐゴシック" charset="0"/>
              </a:rPr>
              <a:t>Moisture identification</a:t>
            </a:r>
          </a:p>
          <a:p>
            <a:pPr lvl="1">
              <a:spcAft>
                <a:spcPts val="1200"/>
              </a:spcAft>
            </a:pPr>
            <a:r>
              <a:rPr lang="en-US" sz="3200" dirty="0" smtClean="0">
                <a:latin typeface="Arial" charset="0"/>
                <a:ea typeface="ＭＳ Ｐゴシック" charset="0"/>
              </a:rPr>
              <a:t>Sampling?</a:t>
            </a:r>
          </a:p>
          <a:p>
            <a:pPr lvl="1">
              <a:spcAft>
                <a:spcPts val="1200"/>
              </a:spcAft>
            </a:pPr>
            <a:r>
              <a:rPr lang="en-US" sz="3200" dirty="0" smtClean="0">
                <a:latin typeface="Arial" charset="0"/>
                <a:ea typeface="ＭＳ Ｐゴシック" charset="0"/>
              </a:rPr>
              <a:t>Interpretation</a:t>
            </a:r>
            <a:endParaRPr lang="en-US" sz="3200" dirty="0">
              <a:latin typeface="Arial" charset="0"/>
              <a:ea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071" y="1030876"/>
            <a:ext cx="2569028" cy="19267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403" y="3287117"/>
            <a:ext cx="328236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28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414" y="3049587"/>
            <a:ext cx="4914900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10771414" y="2897186"/>
            <a:ext cx="228600" cy="14478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9857014" y="600074"/>
            <a:ext cx="1181100" cy="412591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9183915" y="1796772"/>
            <a:ext cx="43992" cy="231961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8347466" y="2710973"/>
            <a:ext cx="9142" cy="1634013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237370" y="1802982"/>
            <a:ext cx="314846" cy="365960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550753" y="2493961"/>
            <a:ext cx="88678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RADON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43294" y="1098192"/>
            <a:ext cx="2872901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IAQ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Probe &amp; Logger </a:t>
            </a:r>
          </a:p>
          <a:p>
            <a:pPr algn="ctr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(CO, CO2, TVOC, %RH, temp)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685565" y="230186"/>
            <a:ext cx="193610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FORMALDEHYDE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43294" y="2003087"/>
            <a:ext cx="120834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PARTICLE </a:t>
            </a:r>
          </a:p>
          <a:p>
            <a:pPr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COUNTER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1228614" y="1677986"/>
            <a:ext cx="381000" cy="28956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419114" y="1252020"/>
            <a:ext cx="5645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pic>
        <p:nvPicPr>
          <p:cNvPr id="22543" name="Picture 17" descr="ASUbird_logo_blackandgoldbird_address_RGB_600x21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414" y="6249987"/>
            <a:ext cx="1524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389414" y="224315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IEQ Diagnostics </a:t>
            </a:r>
            <a:endParaRPr lang="en-US" dirty="0"/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1185794" y="1621352"/>
            <a:ext cx="5089820" cy="4232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n-US" sz="3200" dirty="0" smtClean="0">
                <a:latin typeface="Arial" charset="0"/>
                <a:ea typeface="ＭＳ Ｐゴシック" charset="0"/>
              </a:rPr>
              <a:t>History</a:t>
            </a:r>
          </a:p>
          <a:p>
            <a:pPr lvl="1">
              <a:spcAft>
                <a:spcPts val="1200"/>
              </a:spcAft>
            </a:pPr>
            <a:r>
              <a:rPr lang="en-US" sz="3200" dirty="0" smtClean="0">
                <a:latin typeface="Arial" charset="0"/>
                <a:ea typeface="ＭＳ Ｐゴシック" charset="0"/>
              </a:rPr>
              <a:t>Observation</a:t>
            </a:r>
          </a:p>
          <a:p>
            <a:pPr lvl="1">
              <a:spcAft>
                <a:spcPts val="1200"/>
              </a:spcAft>
            </a:pPr>
            <a:r>
              <a:rPr lang="en-US" sz="3200" dirty="0" smtClean="0">
                <a:latin typeface="Arial" charset="0"/>
                <a:ea typeface="ＭＳ Ｐゴシック" charset="0"/>
              </a:rPr>
              <a:t>Source identification</a:t>
            </a:r>
          </a:p>
          <a:p>
            <a:pPr lvl="1">
              <a:spcAft>
                <a:spcPts val="1200"/>
              </a:spcAft>
            </a:pPr>
            <a:r>
              <a:rPr lang="en-US" sz="3200" dirty="0" smtClean="0">
                <a:latin typeface="Arial" charset="0"/>
                <a:ea typeface="ＭＳ Ｐゴシック" charset="0"/>
              </a:rPr>
              <a:t>Sampling?</a:t>
            </a:r>
          </a:p>
          <a:p>
            <a:pPr lvl="1">
              <a:spcAft>
                <a:spcPts val="1200"/>
              </a:spcAft>
            </a:pPr>
            <a:r>
              <a:rPr lang="en-US" sz="3200" dirty="0" smtClean="0">
                <a:latin typeface="Arial" charset="0"/>
                <a:ea typeface="ＭＳ Ｐゴシック" charset="0"/>
              </a:rPr>
              <a:t>Interpretation</a:t>
            </a:r>
            <a:endParaRPr lang="en-US" sz="32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28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49</Words>
  <Application>Microsoft Office PowerPoint</Application>
  <PresentationFormat>Widescreen</PresentationFormat>
  <Paragraphs>23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Office Theme</vt:lpstr>
      <vt:lpstr>Part 5:  Practical Applications/ Diagnostics </vt:lpstr>
      <vt:lpstr>Mold/Moisture Diagnostics </vt:lpstr>
      <vt:lpstr>PowerPoint Presentation</vt:lpstr>
    </vt:vector>
  </TitlesOfParts>
  <Company>Appalachian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Doll, Susan C.</dc:creator>
  <cp:lastModifiedBy>Doll, Susan C.</cp:lastModifiedBy>
  <cp:revision>9</cp:revision>
  <dcterms:created xsi:type="dcterms:W3CDTF">2014-10-01T14:02:29Z</dcterms:created>
  <dcterms:modified xsi:type="dcterms:W3CDTF">2014-10-01T14:56:30Z</dcterms:modified>
</cp:coreProperties>
</file>