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 rot="5400000">
            <a:off x="5819550" y="1263101"/>
            <a:ext cx="36771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1628550" y="-718099"/>
            <a:ext cx="36771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3048744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Times New Roman"/>
              <a:buNone/>
              <a:defRPr sz="28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192360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291553"/>
            <a:ext cx="8229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291553"/>
            <a:ext cx="8229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048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91553"/>
            <a:ext cx="8229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291553"/>
            <a:ext cx="8229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90525"/>
            <a:ext cx="3008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670300" y="390525"/>
            <a:ext cx="4876800" cy="3848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4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90525"/>
            <a:ext cx="3008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695700" y="390525"/>
            <a:ext cx="48513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4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613127" y="3490958"/>
            <a:ext cx="7868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613127" y="459581"/>
            <a:ext cx="7868400" cy="2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613127" y="3916011"/>
            <a:ext cx="78684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91553"/>
            <a:ext cx="8229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1" y="4488400"/>
            <a:ext cx="132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796998" y="4488400"/>
            <a:ext cx="450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0" name="Google Shape;10;p1" descr="/Users/roslynhoward/Downloads/ASUbird_logo_blackandgoldbird_RGB_600x168-wor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44161" y="4341810"/>
            <a:ext cx="1600200" cy="4480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605738" y="200356"/>
            <a:ext cx="7070487" cy="807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990000"/>
                </a:solidFill>
              </a:rPr>
              <a:t>May </a:t>
            </a:r>
            <a:r>
              <a:rPr lang="en" sz="3600" dirty="0" smtClean="0">
                <a:solidFill>
                  <a:srgbClr val="990000"/>
                </a:solidFill>
              </a:rPr>
              <a:t>11 </a:t>
            </a:r>
            <a:r>
              <a:rPr lang="en" sz="3600" dirty="0">
                <a:solidFill>
                  <a:srgbClr val="990000"/>
                </a:solidFill>
              </a:rPr>
              <a:t>to </a:t>
            </a:r>
            <a:r>
              <a:rPr lang="en" sz="3600" dirty="0" smtClean="0">
                <a:solidFill>
                  <a:srgbClr val="990000"/>
                </a:solidFill>
              </a:rPr>
              <a:t>24, 2020 </a:t>
            </a:r>
            <a:r>
              <a:rPr lang="en" sz="3600" dirty="0">
                <a:solidFill>
                  <a:srgbClr val="990000"/>
                </a:solidFill>
              </a:rPr>
              <a:t>India Trip</a:t>
            </a:r>
            <a:endParaRPr sz="2400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Global </a:t>
            </a:r>
            <a:r>
              <a:rPr lang="en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Supply Chain, Logistics, and </a:t>
            </a:r>
            <a:r>
              <a:rPr lang="en" sz="24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 sz="2400" dirty="0">
              <a:solidFill>
                <a:srgbClr val="9900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l="16839"/>
          <a:stretch/>
        </p:blipFill>
        <p:spPr>
          <a:xfrm>
            <a:off x="493966" y="1304776"/>
            <a:ext cx="1981200" cy="104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l="6052" r="6603"/>
          <a:stretch/>
        </p:blipFill>
        <p:spPr>
          <a:xfrm>
            <a:off x="6423476" y="1535870"/>
            <a:ext cx="2347014" cy="15562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62323" y="990200"/>
            <a:ext cx="5954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immersive experience of Indian culture, history, and the rustic nature!</a:t>
            </a:r>
            <a:endParaRPr lang="en-US" dirty="0"/>
          </a:p>
        </p:txBody>
      </p:sp>
      <p:pic>
        <p:nvPicPr>
          <p:cNvPr id="8" name="image35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317180" y="3223870"/>
            <a:ext cx="1412709" cy="1615104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161251" y="2306648"/>
            <a:ext cx="2706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buSzPts val="1800"/>
            </a:pPr>
            <a:r>
              <a:rPr lang="fr-FR" sz="1800" b="1" dirty="0" smtClean="0"/>
              <a:t>Locations</a:t>
            </a:r>
            <a:r>
              <a:rPr lang="fr-FR" sz="1800" dirty="0" smtClean="0"/>
              <a:t>:</a:t>
            </a:r>
          </a:p>
          <a:p>
            <a:pPr marL="400050" lvl="0" indent="-285750">
              <a:buSzPts val="1800"/>
              <a:buFont typeface="Arial" panose="020B0604020202020204" pitchFamily="34" charset="0"/>
              <a:buChar char="•"/>
            </a:pPr>
            <a:r>
              <a:rPr lang="fr-FR" dirty="0" smtClean="0"/>
              <a:t>Bangalore</a:t>
            </a:r>
          </a:p>
          <a:p>
            <a:pPr marL="400050" lvl="0" indent="-285750">
              <a:buSzPts val="1800"/>
              <a:buFont typeface="Arial" panose="020B0604020202020204" pitchFamily="34" charset="0"/>
              <a:buChar char="•"/>
            </a:pPr>
            <a:r>
              <a:rPr lang="fr-FR" dirty="0" smtClean="0"/>
              <a:t>Mysore</a:t>
            </a:r>
          </a:p>
          <a:p>
            <a:pPr marL="400050" lvl="0" indent="-285750">
              <a:buSzPts val="1800"/>
              <a:buFont typeface="Arial" panose="020B0604020202020204" pitchFamily="34" charset="0"/>
              <a:buChar char="•"/>
            </a:pPr>
            <a:r>
              <a:rPr lang="fr-FR" dirty="0" err="1" smtClean="0"/>
              <a:t>Kabini</a:t>
            </a:r>
            <a:r>
              <a:rPr lang="fr-FR" dirty="0" smtClean="0"/>
              <a:t> National Forest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072" y="3370063"/>
            <a:ext cx="4934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buSzPts val="1800"/>
            </a:pPr>
            <a:r>
              <a:rPr lang="en-US" sz="1600" b="1" dirty="0">
                <a:solidFill>
                  <a:srgbClr val="333333"/>
                </a:solidFill>
                <a:highlight>
                  <a:srgbClr val="FFFFFF"/>
                </a:highlight>
              </a:rPr>
              <a:t>Courses</a:t>
            </a: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</a:rPr>
              <a:t> - 3 credit </a:t>
            </a:r>
            <a:r>
              <a:rPr lang="en-US" sz="16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hours:</a:t>
            </a:r>
          </a:p>
          <a:p>
            <a:pPr marL="4000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highlight>
                  <a:srgbClr val="FFFFFF"/>
                </a:highlight>
              </a:rPr>
              <a:t>SCM 4350*-Global 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Supply Chain and </a:t>
            </a:r>
            <a:r>
              <a:rPr lang="en-US" dirty="0" smtClean="0">
                <a:solidFill>
                  <a:srgbClr val="333333"/>
                </a:solidFill>
                <a:highlight>
                  <a:srgbClr val="FFFFFF"/>
                </a:highlight>
              </a:rPr>
              <a:t>Logistics</a:t>
            </a:r>
          </a:p>
          <a:p>
            <a:pPr marL="4000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highlight>
                  <a:srgbClr val="FFFFFF"/>
                </a:highlight>
              </a:rPr>
              <a:t>MBA 5020-International Experience</a:t>
            </a:r>
          </a:p>
          <a:p>
            <a:pPr marL="114300" lvl="0">
              <a:buSzPts val="1800"/>
            </a:pPr>
            <a:r>
              <a:rPr lang="en-US" sz="12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* Can enroll in independent study if pre-</a:t>
            </a:r>
            <a:r>
              <a:rPr lang="en-US" sz="1200" dirty="0" err="1" smtClean="0">
                <a:solidFill>
                  <a:srgbClr val="333333"/>
                </a:solidFill>
                <a:highlight>
                  <a:srgbClr val="FFFFFF"/>
                </a:highlight>
              </a:rPr>
              <a:t>req</a:t>
            </a:r>
            <a:r>
              <a:rPr lang="en-US" sz="12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 for 4350 not met.</a:t>
            </a:r>
            <a:endParaRPr lang="en-US" sz="12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71" y="263224"/>
            <a:ext cx="1210227" cy="12102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1669" y="4371923"/>
            <a:ext cx="6828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buSzPts val="1800"/>
            </a:pPr>
            <a:r>
              <a:rPr lang="fr-FR" sz="1800" b="1" dirty="0" smtClean="0"/>
              <a:t>Program </a:t>
            </a:r>
            <a:r>
              <a:rPr lang="fr-FR" sz="1800" b="1" dirty="0" err="1" smtClean="0"/>
              <a:t>Cost</a:t>
            </a:r>
            <a:r>
              <a:rPr lang="fr-FR" sz="1800" dirty="0" smtClean="0"/>
              <a:t>: </a:t>
            </a:r>
            <a:r>
              <a:rPr lang="fr-FR" sz="1600" dirty="0" smtClean="0"/>
              <a:t>$3,508 </a:t>
            </a:r>
            <a:r>
              <a:rPr lang="fr-FR" sz="1000" dirty="0" smtClean="0"/>
              <a:t>(</a:t>
            </a:r>
            <a:r>
              <a:rPr lang="en" sz="1000" dirty="0" smtClean="0"/>
              <a:t>Includes</a:t>
            </a:r>
            <a:r>
              <a:rPr lang="en" sz="1000" dirty="0"/>
              <a:t>: airfare, in-country program transportation, lodging, international health and evacuation insurance, program events, most meals, and OIED/CCS administrative </a:t>
            </a:r>
            <a:r>
              <a:rPr lang="en" sz="1000" dirty="0" smtClean="0"/>
              <a:t>fee)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6"/>
          <a:stretch/>
        </p:blipFill>
        <p:spPr>
          <a:xfrm>
            <a:off x="2807881" y="1304776"/>
            <a:ext cx="3475573" cy="1943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35611" y="3231562"/>
            <a:ext cx="2546192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</a:pPr>
            <a:r>
              <a:rPr lang="en-US" u="sng" dirty="0"/>
              <a:t>Contacts:</a:t>
            </a:r>
          </a:p>
          <a:p>
            <a:pPr marL="457200" lvl="0" indent="-355600">
              <a:spcBef>
                <a:spcPts val="400"/>
              </a:spcBef>
              <a:buSzPts val="2000"/>
              <a:buChar char="●"/>
            </a:pPr>
            <a:r>
              <a:rPr lang="en-US" dirty="0"/>
              <a:t>Dr. Lakshmi </a:t>
            </a:r>
            <a:r>
              <a:rPr lang="en-US" dirty="0" smtClean="0"/>
              <a:t>Iyer: </a:t>
            </a:r>
          </a:p>
          <a:p>
            <a:pPr marL="101600" lvl="0">
              <a:spcBef>
                <a:spcPts val="400"/>
              </a:spcBef>
              <a:buSzPts val="2000"/>
            </a:pPr>
            <a:r>
              <a:rPr lang="en-US" sz="1200" dirty="0" smtClean="0"/>
              <a:t>        iyerLs@appstate.edu</a:t>
            </a:r>
            <a:endParaRPr lang="en-US" sz="1200" dirty="0"/>
          </a:p>
          <a:p>
            <a:pPr marL="457200" lvl="0" indent="-355600">
              <a:buSzPts val="2000"/>
              <a:buChar char="●"/>
            </a:pPr>
            <a:r>
              <a:rPr lang="en-US" dirty="0"/>
              <a:t>Dr. Dinesh </a:t>
            </a:r>
            <a:r>
              <a:rPr lang="en-US" dirty="0" err="1" smtClean="0"/>
              <a:t>Davè</a:t>
            </a:r>
            <a:r>
              <a:rPr lang="en-US" dirty="0" smtClean="0"/>
              <a:t>: </a:t>
            </a:r>
          </a:p>
          <a:p>
            <a:pPr marL="101600" lvl="0">
              <a:buSzPts val="2000"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1200" dirty="0" smtClean="0"/>
              <a:t>daveds@appstate.edu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116</Words>
  <Application>Microsoft Office PowerPoint</Application>
  <PresentationFormat>On-screen Show (16:9)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May 11 to 24, 2020 India Trip Global Supply Chain, Logistics, and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13 to 26, 2019 India Trip SCM3690 / MBA5020 Global Supply Chain, Logistics, and Analytics in India</dc:title>
  <dc:creator>Iyer, Lakshmi Sundaram</dc:creator>
  <cp:lastModifiedBy>Dave, Dineshchandra S.</cp:lastModifiedBy>
  <cp:revision>29</cp:revision>
  <dcterms:modified xsi:type="dcterms:W3CDTF">2019-09-03T21:19:11Z</dcterms:modified>
</cp:coreProperties>
</file>