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9" r:id="rId5"/>
    <p:sldId id="266" r:id="rId6"/>
    <p:sldId id="271" r:id="rId7"/>
    <p:sldId id="268" r:id="rId8"/>
    <p:sldId id="267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03BF6B9-F7D0-4AED-8E26-E115FD5CB049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D46A130-2A2D-4666-8AA5-89DC4B4DE20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53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F6B9-F7D0-4AED-8E26-E115FD5CB049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A130-2A2D-4666-8AA5-89DC4B4D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F6B9-F7D0-4AED-8E26-E115FD5CB049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A130-2A2D-4666-8AA5-89DC4B4DE20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985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F6B9-F7D0-4AED-8E26-E115FD5CB049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A130-2A2D-4666-8AA5-89DC4B4DE20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611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F6B9-F7D0-4AED-8E26-E115FD5CB049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A130-2A2D-4666-8AA5-89DC4B4D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45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F6B9-F7D0-4AED-8E26-E115FD5CB049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A130-2A2D-4666-8AA5-89DC4B4DE20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069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F6B9-F7D0-4AED-8E26-E115FD5CB049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A130-2A2D-4666-8AA5-89DC4B4DE20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57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F6B9-F7D0-4AED-8E26-E115FD5CB049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A130-2A2D-4666-8AA5-89DC4B4DE20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239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F6B9-F7D0-4AED-8E26-E115FD5CB049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A130-2A2D-4666-8AA5-89DC4B4DE20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40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F6B9-F7D0-4AED-8E26-E115FD5CB049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A130-2A2D-4666-8AA5-89DC4B4D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2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F6B9-F7D0-4AED-8E26-E115FD5CB049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A130-2A2D-4666-8AA5-89DC4B4DE20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82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F6B9-F7D0-4AED-8E26-E115FD5CB049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A130-2A2D-4666-8AA5-89DC4B4D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3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F6B9-F7D0-4AED-8E26-E115FD5CB049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A130-2A2D-4666-8AA5-89DC4B4DE20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28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F6B9-F7D0-4AED-8E26-E115FD5CB049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A130-2A2D-4666-8AA5-89DC4B4DE20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46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F6B9-F7D0-4AED-8E26-E115FD5CB049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A130-2A2D-4666-8AA5-89DC4B4D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4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F6B9-F7D0-4AED-8E26-E115FD5CB049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A130-2A2D-4666-8AA5-89DC4B4DE20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568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F6B9-F7D0-4AED-8E26-E115FD5CB049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A130-2A2D-4666-8AA5-89DC4B4D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3BF6B9-F7D0-4AED-8E26-E115FD5CB049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46A130-2A2D-4666-8AA5-89DC4B4D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7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25670FA-84E9-4D3D-BFE1-5DD6C1EED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57804E-7000-4D6F-BCB9-EB292DC3D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B615E3-6869-4FBE-9989-6D9A8FB8B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14D3C4-C240-43BC-99C8-DB470FE46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798C04BF-875F-4229-959B-395CE72D1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7C53CB1-46D3-40C9-A194-A5D98949B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17" name="Rounded Rectangle 20">
              <a:extLst>
                <a:ext uri="{FF2B5EF4-FFF2-40B4-BE49-F238E27FC236}">
                  <a16:creationId xmlns:a16="http://schemas.microsoft.com/office/drawing/2014/main" id="{942CD0D8-87A8-430D-8763-99EC0256E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7ED77AF-7AD7-43AD-92CF-8FE44EE56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EE39DC-58A7-4320-B137-BD25D52D1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>
                <a:solidFill>
                  <a:schemeClr val="bg1"/>
                </a:solidFill>
              </a:rPr>
              <a:t>SCM Program Highlights</a:t>
            </a:r>
            <a:br>
              <a:rPr lang="en-US" sz="5000">
                <a:solidFill>
                  <a:schemeClr val="bg1"/>
                </a:solidFill>
              </a:rPr>
            </a:br>
            <a:r>
              <a:rPr lang="en-US" sz="5000">
                <a:solidFill>
                  <a:schemeClr val="bg1"/>
                </a:solidFill>
              </a:rPr>
              <a:t>Fall 2022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65D6E-1F2F-4C4F-BD5B-1B0A285E4A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FF33BF-06A3-4D84-B5A1-313891C8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612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F78FE-866C-4CBE-B49A-C98AD83A5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Overall SCM Data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04CA34-E99F-C1CE-294B-1B9B463C8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433" y="2922947"/>
            <a:ext cx="4697567" cy="19762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998E7C-423C-2A08-888E-D52C50233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441" y="2622433"/>
            <a:ext cx="4718713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54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F78FE-866C-4CBE-B49A-C98AD83A5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Spring 2022- Declared SCM Majors/Double Majors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84C814C-2ADF-4A47-94AB-A7E7B22DAB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174574"/>
              </p:ext>
            </p:extLst>
          </p:nvPr>
        </p:nvGraphicFramePr>
        <p:xfrm>
          <a:off x="7291265" y="3429000"/>
          <a:ext cx="2095500" cy="1295400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val="313665806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694697216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Declared Majors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No. of Students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88513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SCM Only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8606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00832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Marketing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39755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Management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4268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International Bus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13412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Eco &amp; Fin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1006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91915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4205D90-B121-468F-A763-B6FB1CE11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416" y="2446419"/>
            <a:ext cx="4941805" cy="377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40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F78FE-866C-4CBE-B49A-C98AD83A5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Fall 2022- Declared SCM Majors/Double Majors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E87A870-8B82-A018-6738-673C46B768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780425"/>
              </p:ext>
            </p:extLst>
          </p:nvPr>
        </p:nvGraphicFramePr>
        <p:xfrm>
          <a:off x="8313079" y="2847977"/>
          <a:ext cx="155257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552571" imgH="1724115" progId="Excel.Sheet.12">
                  <p:embed/>
                </p:oleObj>
              </mc:Choice>
              <mc:Fallback>
                <p:oleObj name="Worksheet" r:id="rId2" imgW="1552571" imgH="17241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13079" y="2847977"/>
                        <a:ext cx="1552575" cy="172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7F72B24-2744-5BFE-0C08-8C41CD471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651" y="2519625"/>
            <a:ext cx="5212532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77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7EAD7B-F77C-49CF-B92B-F5A0C92A7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8" y="982132"/>
            <a:ext cx="4094017" cy="2823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>
                <a:solidFill>
                  <a:srgbClr val="262626"/>
                </a:solidFill>
              </a:rPr>
              <a:t>Career Destination/Student Success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FCA4FD-39BF-46A6-9001-0262A84E94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4338" y="982131"/>
            <a:ext cx="5058125" cy="4893735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3798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7EAD7B-F77C-49CF-B92B-F5A0C92A7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8" y="982132"/>
            <a:ext cx="4094017" cy="2823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262626"/>
                </a:solidFill>
              </a:rPr>
              <a:t>Summer 2022 – Internship Information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C5C443-5920-EFD4-3FD4-AC4B7135EC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83" y="982131"/>
            <a:ext cx="3928635" cy="4893735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405005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68D3EAE6-5AC4-4EF7-BA5E-FF047F057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5223CC4-CEF2-43BE-A268-7574A7F57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D518D9-DA34-42A4-AE7C-2449A29A2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57E9183-A8C2-4E29-854A-122252F8C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27F9D8B-907D-42F0-8748-A986C12C5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127D324-ED99-4DAD-96B2-75E77B6EE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A337249F-C4EB-4A52-BDE3-F18428B6F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9A468AB-6529-4F96-AEFC-6AD6595A6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0089A79C-A8AE-442E-815D-D80E125F0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90B674B-E10A-4763-8BFE-1786B1FAA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73A63F5-7024-4E54-BD0F-915548E06F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3196DA7-E2F9-4856-9E0A-8C0429A3A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7EAD7B-F77C-49CF-B92B-F5A0C92A7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290" y="1041401"/>
            <a:ext cx="307900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1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New Initiative From Fall 2022</a:t>
            </a:r>
            <a:br>
              <a:rPr lang="en-US" sz="3400" b="1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400" b="1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Online BSBA in SCM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09C719A-3811-4E19-B117-AE520049C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70509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9F4136-AC30-421B-BAA4-433FDCBAEC3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680" b="-2"/>
          <a:stretch/>
        </p:blipFill>
        <p:spPr>
          <a:xfrm>
            <a:off x="1259185" y="3509771"/>
            <a:ext cx="6099048" cy="2120561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CD6C93C-4E39-45E2-8C6B-9AA31159F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ECB079F-801E-D459-26BD-42DCC7283B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0069" y="1244185"/>
            <a:ext cx="6245208" cy="205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3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CD07172-CD61-45EB-BEE3-F644503E5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ADA5DB-ED12-413A-AAB5-6A8D1152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A45E5C-ACB9-49E8-B4DB-5255C237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EAD7B-F77C-49CF-B92B-F5A0C92A7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852" y="872061"/>
            <a:ext cx="3073940" cy="3436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 A Few SCM Program Highlights</a:t>
            </a: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57E618C-1D7B-4A51-90C1-6106CD8A1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2DEF8FC-3644-40BB-80DE-F1DB4CBF8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120361"/>
              </p:ext>
            </p:extLst>
          </p:nvPr>
        </p:nvGraphicFramePr>
        <p:xfrm>
          <a:off x="5402272" y="609602"/>
          <a:ext cx="6098041" cy="5386466"/>
        </p:xfrm>
        <a:graphic>
          <a:graphicData uri="http://schemas.openxmlformats.org/drawingml/2006/table">
            <a:tbl>
              <a:tblPr firstRow="1" bandRow="1">
                <a:solidFill>
                  <a:schemeClr val="tx1">
                    <a:lumMod val="75000"/>
                    <a:lumOff val="25000"/>
                  </a:schemeClr>
                </a:solidFill>
                <a:tableStyleId>{5C22544A-7EE6-4342-B048-85BDC9FD1C3A}</a:tableStyleId>
              </a:tblPr>
              <a:tblGrid>
                <a:gridCol w="6098041">
                  <a:extLst>
                    <a:ext uri="{9D8B030D-6E8A-4147-A177-3AD203B41FA5}">
                      <a16:colId xmlns:a16="http://schemas.microsoft.com/office/drawing/2014/main" val="2529498346"/>
                    </a:ext>
                  </a:extLst>
                </a:gridCol>
              </a:tblGrid>
              <a:tr h="43186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cap="none" spc="0" dirty="0">
                          <a:solidFill>
                            <a:schemeClr val="bg1"/>
                          </a:solidFill>
                        </a:rPr>
                        <a:t>SCM Program Received $100,000 endowed scholarship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cap="none" spc="0" dirty="0">
                          <a:solidFill>
                            <a:schemeClr val="bg1"/>
                          </a:solidFill>
                        </a:rPr>
                        <a:t>SCM Advisory Board with CSCMP Charlotte Roundtable Completed Endowed Scholarship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cap="none" spc="0" dirty="0">
                          <a:solidFill>
                            <a:schemeClr val="bg1"/>
                          </a:solidFill>
                        </a:rPr>
                        <a:t>Endowed scholarship in memory of Beth Ellington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cap="none" spc="0" dirty="0">
                          <a:solidFill>
                            <a:schemeClr val="bg1"/>
                          </a:solidFill>
                        </a:rPr>
                        <a:t>APICS a.k.a. ASCM continues to provide annual scholarship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cap="none" spc="0" dirty="0">
                          <a:solidFill>
                            <a:schemeClr val="bg1"/>
                          </a:solidFill>
                        </a:rPr>
                        <a:t>CSCMP – Charlotte is providing annual scholarship (Talent Center) and in the SCM program discretionary fund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cap="none" spc="0" dirty="0">
                          <a:solidFill>
                            <a:schemeClr val="bg1"/>
                          </a:solidFill>
                        </a:rPr>
                        <a:t>CSCMP Charlotte Roundtable and CEO of </a:t>
                      </a:r>
                      <a:r>
                        <a:rPr lang="en-US" sz="1800" b="1" cap="none" spc="0" dirty="0" err="1">
                          <a:solidFill>
                            <a:schemeClr val="bg1"/>
                          </a:solidFill>
                        </a:rPr>
                        <a:t>Acuitive</a:t>
                      </a:r>
                      <a:r>
                        <a:rPr lang="en-US" sz="1800" b="1" cap="none" spc="0" dirty="0">
                          <a:solidFill>
                            <a:schemeClr val="bg1"/>
                          </a:solidFill>
                        </a:rPr>
                        <a:t> Solutions pledged to support CSCMP Memberships (unlimited membership to students and about 10-12 membership to faculty &amp; staff)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cap="none" spc="0" dirty="0">
                          <a:solidFill>
                            <a:schemeClr val="bg1"/>
                          </a:solidFill>
                        </a:rPr>
                        <a:t>C H Robinson is providing $1,000 to the SCM Student Club and in the in the SCM program discretionary fund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cap="none" spc="0" dirty="0">
                          <a:solidFill>
                            <a:schemeClr val="bg1"/>
                          </a:solidFill>
                        </a:rPr>
                        <a:t>Continue to develop strong professional association with several reputable companies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cap="none" spc="0" dirty="0">
                          <a:solidFill>
                            <a:schemeClr val="bg1"/>
                          </a:solidFill>
                        </a:rPr>
                        <a:t>SCM Major reported highest average salary of $57,500 (Source: COB Career Services)</a:t>
                      </a:r>
                    </a:p>
                  </a:txBody>
                  <a:tcPr marL="71806" marR="102580" marT="20516" marB="15387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610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302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EAD7B-F77C-49CF-B92B-F5A0C92A7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37611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4000" dirty="0"/>
              <a:t>SCM Program Ranked 24 out of Best 100 in the 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5206D3-70D1-40C7-BC98-96EA8C2CD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704" y="2495206"/>
            <a:ext cx="3922296" cy="1696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8F51C8-B805-4AD6-A755-685CE5A3E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976" y="2729987"/>
            <a:ext cx="5299622" cy="15216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A0643E-B5E1-4C5A-811C-5A74B98A7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757" y="4404689"/>
            <a:ext cx="4684295" cy="171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66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3071</TotalTime>
  <Words>216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Garamond</vt:lpstr>
      <vt:lpstr>Organic</vt:lpstr>
      <vt:lpstr>Worksheet</vt:lpstr>
      <vt:lpstr>SCM Program Highlights Fall 2022 </vt:lpstr>
      <vt:lpstr>Overall SCM Data</vt:lpstr>
      <vt:lpstr>Spring 2022- Declared SCM Majors/Double Majors</vt:lpstr>
      <vt:lpstr>Fall 2022- Declared SCM Majors/Double Majors</vt:lpstr>
      <vt:lpstr>Career Destination/Student Success</vt:lpstr>
      <vt:lpstr>Summer 2022 – Internship Information</vt:lpstr>
      <vt:lpstr>New Initiative From Fall 2022 Online BSBA in SCM</vt:lpstr>
      <vt:lpstr> A Few SCM Program Highlights</vt:lpstr>
      <vt:lpstr> SCM Program Ranked 24 out of Best 100 in the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SCM Advisory Board Meeting</dc:title>
  <dc:creator>Dave, Dinesh</dc:creator>
  <cp:lastModifiedBy>Dave, Dinesh</cp:lastModifiedBy>
  <cp:revision>42</cp:revision>
  <dcterms:created xsi:type="dcterms:W3CDTF">2021-03-18T18:19:12Z</dcterms:created>
  <dcterms:modified xsi:type="dcterms:W3CDTF">2022-10-21T14:54:57Z</dcterms:modified>
</cp:coreProperties>
</file>