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9" r:id="rId4"/>
    <p:sldId id="265" r:id="rId5"/>
    <p:sldId id="266" r:id="rId6"/>
    <p:sldId id="268" r:id="rId7"/>
    <p:sldId id="267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53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98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61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45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6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239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0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2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8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46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4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56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3BF6B9-F7D0-4AED-8E26-E115FD5CB04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46A130-2A2D-4666-8AA5-89DC4B4D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7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39DC-58A7-4320-B137-BD25D52D1D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/>
              <a:t>SCM Program Highlights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65D6E-1F2F-4C4F-BD5B-1B0A285E4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6224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1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78FE-866C-4CBE-B49A-C98AD83A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SCM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985AA-8FA7-4EB3-9033-85A59C3E5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152" y="3773118"/>
            <a:ext cx="3310219" cy="1637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B69673-45C6-42C9-9D36-D84E9A694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216" y="2637725"/>
            <a:ext cx="7532853" cy="8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5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78FE-866C-4CBE-B49A-C98AD83A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Fall 2021- Declared SCM Majors/Double Majors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4C814C-2ADF-4A47-94AB-A7E7B22DA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33002"/>
              </p:ext>
            </p:extLst>
          </p:nvPr>
        </p:nvGraphicFramePr>
        <p:xfrm>
          <a:off x="7291265" y="3429000"/>
          <a:ext cx="2095500" cy="129540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313665806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9469721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Declared Majors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No. of Students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8851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SCM Only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60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0083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Marketing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39755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426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International 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1341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 &amp; Fin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1006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1915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D12535F-D432-4571-80E2-E9CB35B4F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95" y="2675191"/>
            <a:ext cx="4791871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78FE-866C-4CBE-B49A-C98AD83A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Spring 2022- Declared SCM Majors/Double Majors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4C814C-2ADF-4A47-94AB-A7E7B22DA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174574"/>
              </p:ext>
            </p:extLst>
          </p:nvPr>
        </p:nvGraphicFramePr>
        <p:xfrm>
          <a:off x="7291265" y="3429000"/>
          <a:ext cx="2095500" cy="129540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313665806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9469721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Declared Majors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No. of Students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8851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SCM Only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60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0083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Marketing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39755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426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International 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1341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 &amp; Fin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1006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191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4205D90-B121-468F-A763-B6FB1CE11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416" y="2446419"/>
            <a:ext cx="4941805" cy="37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4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AD7B-F77C-49CF-B92B-F5A0C92A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37611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 Destination/Student Success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CA4FD-39BF-46A6-9001-0262A84E9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740" y="1719743"/>
            <a:ext cx="4806460" cy="46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8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AD7B-F77C-49CF-B92B-F5A0C92A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23657"/>
          </a:xfrm>
        </p:spPr>
        <p:txBody>
          <a:bodyPr>
            <a:normAutofit fontScale="90000"/>
          </a:bodyPr>
          <a:lstStyle/>
          <a:p>
            <a:r>
              <a:rPr lang="en-US" dirty="0"/>
              <a:t>New Initiative From Fall 2022</a:t>
            </a:r>
            <a:br>
              <a:rPr lang="en-US" dirty="0"/>
            </a:br>
            <a:r>
              <a:rPr lang="en-US" dirty="0"/>
              <a:t>Online BSBA in SCM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F4136-AC30-421B-BAA4-433FDCBA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19" y="2788067"/>
            <a:ext cx="9521879" cy="33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3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AD7B-F77C-49CF-B92B-F5A0C92A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37611"/>
          </a:xfrm>
        </p:spPr>
        <p:txBody>
          <a:bodyPr>
            <a:normAutofit fontScale="90000"/>
          </a:bodyPr>
          <a:lstStyle/>
          <a:p>
            <a:r>
              <a:rPr lang="en-US" dirty="0"/>
              <a:t> A Few SCM Program Highlights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DEF8FC-3644-40BB-80DE-F1DB4CBF8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28323"/>
              </p:ext>
            </p:extLst>
          </p:nvPr>
        </p:nvGraphicFramePr>
        <p:xfrm>
          <a:off x="1879601" y="2492588"/>
          <a:ext cx="8339220" cy="363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9220">
                  <a:extLst>
                    <a:ext uri="{9D8B030D-6E8A-4147-A177-3AD203B41FA5}">
                      <a16:colId xmlns:a16="http://schemas.microsoft.com/office/drawing/2014/main" val="2529498346"/>
                    </a:ext>
                  </a:extLst>
                </a:gridCol>
              </a:tblGrid>
              <a:tr h="36354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SCM Program Received $100,000 Endowed Scholarship from Mr. Winstead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SCM Advisory Board with CSCMP Charlotte Roundtable Completed Endowed Scholarship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Endowed scholarship in memory of Beth Ellington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APICS a.k.a. ASCM continues to provide annual scholarship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CSCMP Charlotte Roundtable and CEO of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Acuitive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Solutions pledged about $5,000 to support CSCMP Memberships (unlimited membership to students and about 10-12 membership to faculty &amp; staff)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SCM Group discusses a possibility of a Certificate Program in SCM at the Hickory campus (Attempt to start this initiative in Fall 2024)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 to develop strong professional association with several reputable companies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SCM Major reported highest average salary of $57,500 (Source: COB Career Services)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10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30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AD7B-F77C-49CF-B92B-F5A0C92A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37611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SCM Program Ranked 24 out of Best 100 in the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206D3-70D1-40C7-BC98-96EA8C2CD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04" y="2495206"/>
            <a:ext cx="3922296" cy="1696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F51C8-B805-4AD6-A755-685CE5A3E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976" y="2729987"/>
            <a:ext cx="5299622" cy="1521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A0643E-B5E1-4C5A-811C-5A74B98A7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757" y="4404689"/>
            <a:ext cx="4684295" cy="17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66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2987</TotalTime>
  <Words>225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SCM Program Highlights</vt:lpstr>
      <vt:lpstr>Overall SCM Data</vt:lpstr>
      <vt:lpstr>Fall 2021- Declared SCM Majors/Double Majors</vt:lpstr>
      <vt:lpstr>Spring 2022- Declared SCM Majors/Double Majors</vt:lpstr>
      <vt:lpstr>Career Destination/Student Success</vt:lpstr>
      <vt:lpstr>New Initiative From Fall 2022 Online BSBA in SCM</vt:lpstr>
      <vt:lpstr> A Few SCM Program Highlights</vt:lpstr>
      <vt:lpstr> SCM Program Ranked 24 out of Best 100 in the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SCM Advisory Board Meeting</dc:title>
  <dc:creator>Dave, Dinesh</dc:creator>
  <cp:lastModifiedBy>Dave, Dinesh</cp:lastModifiedBy>
  <cp:revision>38</cp:revision>
  <dcterms:created xsi:type="dcterms:W3CDTF">2021-03-18T18:19:12Z</dcterms:created>
  <dcterms:modified xsi:type="dcterms:W3CDTF">2022-10-20T16:07:57Z</dcterms:modified>
</cp:coreProperties>
</file>