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D47269-C00F-46D3-8955-7B10699908EC}" v="10" dt="2020-08-05T18:04:35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 Villanova" userId="470e00862680972b" providerId="LiveId" clId="{FED47269-C00F-46D3-8955-7B10699908EC}"/>
    <pc:docChg chg="custSel addSld modSld">
      <pc:chgData name="Dr Villanova" userId="470e00862680972b" providerId="LiveId" clId="{FED47269-C00F-46D3-8955-7B10699908EC}" dt="2020-08-05T18:05:13.506" v="349" actId="1076"/>
      <pc:docMkLst>
        <pc:docMk/>
      </pc:docMkLst>
      <pc:sldChg chg="modSp">
        <pc:chgData name="Dr Villanova" userId="470e00862680972b" providerId="LiveId" clId="{FED47269-C00F-46D3-8955-7B10699908EC}" dt="2020-08-05T18:05:13.506" v="349" actId="1076"/>
        <pc:sldMkLst>
          <pc:docMk/>
          <pc:sldMk cId="0" sldId="256"/>
        </pc:sldMkLst>
        <pc:spChg chg="mod">
          <ac:chgData name="Dr Villanova" userId="470e00862680972b" providerId="LiveId" clId="{FED47269-C00F-46D3-8955-7B10699908EC}" dt="2020-08-05T18:05:13.506" v="349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Dr Villanova" userId="470e00862680972b" providerId="LiveId" clId="{FED47269-C00F-46D3-8955-7B10699908EC}" dt="2020-08-05T18:05:08.650" v="348" actId="1076"/>
          <ac:spMkLst>
            <pc:docMk/>
            <pc:sldMk cId="0" sldId="256"/>
            <ac:spMk id="2051" creationId="{00000000-0000-0000-0000-000000000000}"/>
          </ac:spMkLst>
        </pc:spChg>
        <pc:spChg chg="mod">
          <ac:chgData name="Dr Villanova" userId="470e00862680972b" providerId="LiveId" clId="{FED47269-C00F-46D3-8955-7B10699908EC}" dt="2020-08-05T18:05:05.618" v="347" actId="1076"/>
          <ac:spMkLst>
            <pc:docMk/>
            <pc:sldMk cId="0" sldId="256"/>
            <ac:spMk id="2052" creationId="{00000000-0000-0000-0000-000000000000}"/>
          </ac:spMkLst>
        </pc:spChg>
      </pc:sldChg>
      <pc:sldChg chg="addSp delSp modSp add">
        <pc:chgData name="Dr Villanova" userId="470e00862680972b" providerId="LiveId" clId="{FED47269-C00F-46D3-8955-7B10699908EC}" dt="2020-08-05T18:03:06.828" v="312" actId="1076"/>
        <pc:sldMkLst>
          <pc:docMk/>
          <pc:sldMk cId="1896880528" sldId="257"/>
        </pc:sldMkLst>
        <pc:spChg chg="mod">
          <ac:chgData name="Dr Villanova" userId="470e00862680972b" providerId="LiveId" clId="{FED47269-C00F-46D3-8955-7B10699908EC}" dt="2020-08-05T18:02:28.004" v="306" actId="207"/>
          <ac:spMkLst>
            <pc:docMk/>
            <pc:sldMk cId="1896880528" sldId="257"/>
            <ac:spMk id="2" creationId="{317568BE-657A-4CDA-AFAD-BDD99BD4887D}"/>
          </ac:spMkLst>
        </pc:spChg>
        <pc:spChg chg="del">
          <ac:chgData name="Dr Villanova" userId="470e00862680972b" providerId="LiveId" clId="{FED47269-C00F-46D3-8955-7B10699908EC}" dt="2020-08-05T18:02:56.052" v="307" actId="931"/>
          <ac:spMkLst>
            <pc:docMk/>
            <pc:sldMk cId="1896880528" sldId="257"/>
            <ac:spMk id="3" creationId="{A30C684F-D1D7-4D84-B21D-DB50800BCF36}"/>
          </ac:spMkLst>
        </pc:spChg>
        <pc:spChg chg="mod">
          <ac:chgData name="Dr Villanova" userId="470e00862680972b" providerId="LiveId" clId="{FED47269-C00F-46D3-8955-7B10699908EC}" dt="2020-08-05T18:02:11.757" v="304" actId="20577"/>
          <ac:spMkLst>
            <pc:docMk/>
            <pc:sldMk cId="1896880528" sldId="257"/>
            <ac:spMk id="4" creationId="{2CCB74D3-30E4-48EE-9382-4925B4F1FE73}"/>
          </ac:spMkLst>
        </pc:spChg>
        <pc:picChg chg="add mod">
          <ac:chgData name="Dr Villanova" userId="470e00862680972b" providerId="LiveId" clId="{FED47269-C00F-46D3-8955-7B10699908EC}" dt="2020-08-05T18:03:06.828" v="312" actId="1076"/>
          <ac:picMkLst>
            <pc:docMk/>
            <pc:sldMk cId="1896880528" sldId="257"/>
            <ac:picMk id="6" creationId="{FE6EFEC8-2CB5-4C65-BF0D-6F29F191A35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97DE5-4E06-4120-BE27-3FFCFBC92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4EFD8-CA85-470E-BFC0-FE46C96C0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EB51E-1113-400C-BA2C-F7D892C51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FB40F-56DD-4D29-9C3F-F639D3CC0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4E24C-17BF-41DB-9881-C3504ECBC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9E9C6-F94E-4A27-A3CE-BAEA8C8D6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7BDF-6C28-4BAD-8A59-9A04540B2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51C2-7BAC-46D3-B4AD-E231DEBAE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49159-7E2B-4CDC-B21E-C5B847885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F34B7-5A59-4358-A51D-8929AC8DF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8C33C-4C03-4399-90C7-1D1940DB3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3B256412-E768-4A80-9918-76C36BEB1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7gXaPY524I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search?q=how+to+win+friends+and+influence+people+pdf&amp;form=EDNTHT&amp;refig=ff51b458367b4a019c9e942b1cea8be2&amp;mkt=en-us&amp;msnews=1&amp;PC=DCTE&amp;sp=3&amp;qs=EP&amp;pq=how+to+win+friends&amp;sk=PRES1EP1AS1&amp;sc=8-18&amp;cvid=ff51b458367b4a019c9e942b1cea8be2&amp;cc=US&amp;setlang=en-U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2"/>
          </a:solidFill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en-US" sz="4000">
                <a:solidFill>
                  <a:schemeClr val="tx1"/>
                </a:solidFill>
              </a:rPr>
              <a:t>OB Extra Credit Option</a:t>
            </a:r>
            <a:endParaRPr lang="en-US" sz="4000"/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2209800"/>
            <a:ext cx="8534400" cy="3763963"/>
          </a:xfrm>
          <a:solidFill>
            <a:schemeClr val="accent2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u="sng" dirty="0"/>
              <a:t>Book Review</a:t>
            </a:r>
          </a:p>
          <a:p>
            <a:pPr eaLnBrk="1" hangingPunct="1">
              <a:buFontTx/>
              <a:buNone/>
            </a:pPr>
            <a:endParaRPr lang="en-US" u="sng" dirty="0"/>
          </a:p>
          <a:p>
            <a:pPr lvl="1" eaLnBrk="1" hangingPunct="1"/>
            <a:r>
              <a:rPr lang="en-US" dirty="0"/>
              <a:t>Read and compose a 3-page single-spaced review of Dale Carnegie’s “</a:t>
            </a:r>
            <a:r>
              <a:rPr lang="en-US" i="1" dirty="0">
                <a:solidFill>
                  <a:srgbClr val="FFC000"/>
                </a:solidFill>
              </a:rPr>
              <a:t>How to Win Friends and Influence People</a:t>
            </a:r>
            <a:r>
              <a:rPr lang="en-US" dirty="0"/>
              <a:t>”</a:t>
            </a:r>
          </a:p>
          <a:p>
            <a:pPr lvl="1" eaLnBrk="1" hangingPunct="1"/>
            <a:r>
              <a:rPr lang="en-US" dirty="0"/>
              <a:t>Graded on originality and relevance to course content; what anecdotes you may draw from personal experience; grammar; and interesting narrative</a:t>
            </a: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609600" y="116205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Voluntary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Due: </a:t>
            </a:r>
            <a:r>
              <a:rPr lang="en-US" dirty="0">
                <a:solidFill>
                  <a:srgbClr val="FFC000"/>
                </a:solidFill>
              </a:rPr>
              <a:t>Last Day of Class – Tuesday, November 24th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2100" y="621403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hlinkClick r:id="rId2"/>
              </a:rPr>
              <a:t>A testimonial about the book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568BE-657A-4CDA-AFAD-BDD99BD48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Widely available from booksellers or on the internet</a:t>
            </a:r>
          </a:p>
        </p:txBody>
      </p:sp>
      <p:pic>
        <p:nvPicPr>
          <p:cNvPr id="6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FE6EFEC8-2CB5-4C65-BF0D-6F29F191A35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86000"/>
            <a:ext cx="3124200" cy="31242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CB74D3-30E4-48EE-9382-4925B4F1FE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HERE</a:t>
            </a:r>
            <a:r>
              <a:rPr lang="en-US" dirty="0"/>
              <a:t> is a simple Bing search that leads to a host of ways to buy the book or to obtain a free PDF version.</a:t>
            </a:r>
          </a:p>
          <a:p>
            <a:endParaRPr lang="en-US" dirty="0"/>
          </a:p>
          <a:p>
            <a:r>
              <a:rPr lang="en-US" dirty="0"/>
              <a:t>It does not matter to me if you read the first edition or the latest edition.</a:t>
            </a:r>
          </a:p>
        </p:txBody>
      </p:sp>
    </p:spTree>
    <p:extLst>
      <p:ext uri="{BB962C8B-B14F-4D97-AF65-F5344CB8AC3E}">
        <p14:creationId xmlns:p14="http://schemas.microsoft.com/office/powerpoint/2010/main" val="18968805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117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Default Design</vt:lpstr>
      <vt:lpstr>OB Extra Credit Option</vt:lpstr>
      <vt:lpstr>Widely available from booksellers or on the internet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DrV</dc:creator>
  <cp:lastModifiedBy>Dr Villanova</cp:lastModifiedBy>
  <cp:revision>19</cp:revision>
  <cp:lastPrinted>1601-01-01T00:00:00Z</cp:lastPrinted>
  <dcterms:created xsi:type="dcterms:W3CDTF">1601-01-01T00:00:00Z</dcterms:created>
  <dcterms:modified xsi:type="dcterms:W3CDTF">2020-08-05T18:05:19Z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