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8"/>
  </p:notesMasterIdLst>
  <p:sldIdLst>
    <p:sldId id="256" r:id="rId3"/>
    <p:sldId id="258" r:id="rId4"/>
    <p:sldId id="259" r:id="rId5"/>
    <p:sldId id="260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B6DA49-22E2-4800-B525-5843810A6B79}" v="96" dt="2020-08-23T18:42:26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1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Villanova" userId="470e00862680972b" providerId="LiveId" clId="{ABB6DA49-22E2-4800-B525-5843810A6B79}"/>
    <pc:docChg chg="custSel addSld delSld modSld modMainMaster">
      <pc:chgData name="Dr Villanova" userId="470e00862680972b" providerId="LiveId" clId="{ABB6DA49-22E2-4800-B525-5843810A6B79}" dt="2020-08-23T18:56:33.878" v="384" actId="20577"/>
      <pc:docMkLst>
        <pc:docMk/>
      </pc:docMkLst>
      <pc:sldChg chg="modSp modTransition">
        <pc:chgData name="Dr Villanova" userId="470e00862680972b" providerId="LiveId" clId="{ABB6DA49-22E2-4800-B525-5843810A6B79}" dt="2020-08-23T18:56:33.878" v="384" actId="20577"/>
        <pc:sldMkLst>
          <pc:docMk/>
          <pc:sldMk cId="2194311600" sldId="256"/>
        </pc:sldMkLst>
        <pc:spChg chg="mod">
          <ac:chgData name="Dr Villanova" userId="470e00862680972b" providerId="LiveId" clId="{ABB6DA49-22E2-4800-B525-5843810A6B79}" dt="2020-08-23T18:56:33.878" v="384" actId="20577"/>
          <ac:spMkLst>
            <pc:docMk/>
            <pc:sldMk cId="2194311600" sldId="256"/>
            <ac:spMk id="54275" creationId="{00000000-0000-0000-0000-000000000000}"/>
          </ac:spMkLst>
        </pc:spChg>
      </pc:sldChg>
      <pc:sldChg chg="modTransition">
        <pc:chgData name="Dr Villanova" userId="470e00862680972b" providerId="LiveId" clId="{ABB6DA49-22E2-4800-B525-5843810A6B79}" dt="2020-08-23T18:46:02.377" v="238"/>
        <pc:sldMkLst>
          <pc:docMk/>
          <pc:sldMk cId="1327333257" sldId="257"/>
        </pc:sldMkLst>
      </pc:sldChg>
      <pc:sldChg chg="addSp delSp modSp modTransition modAnim">
        <pc:chgData name="Dr Villanova" userId="470e00862680972b" providerId="LiveId" clId="{ABB6DA49-22E2-4800-B525-5843810A6B79}" dt="2020-08-23T18:48:32.180" v="273" actId="207"/>
        <pc:sldMkLst>
          <pc:docMk/>
          <pc:sldMk cId="1449428167" sldId="258"/>
        </pc:sldMkLst>
        <pc:spChg chg="add mod ord">
          <ac:chgData name="Dr Villanova" userId="470e00862680972b" providerId="LiveId" clId="{ABB6DA49-22E2-4800-B525-5843810A6B79}" dt="2020-08-23T18:42:30.099" v="223" actId="1076"/>
          <ac:spMkLst>
            <pc:docMk/>
            <pc:sldMk cId="1449428167" sldId="258"/>
            <ac:spMk id="2" creationId="{F6489080-D02A-4AC7-9406-9521A82A8EE2}"/>
          </ac:spMkLst>
        </pc:spChg>
        <pc:spChg chg="add del">
          <ac:chgData name="Dr Villanova" userId="470e00862680972b" providerId="LiveId" clId="{ABB6DA49-22E2-4800-B525-5843810A6B79}" dt="2020-08-23T18:33:57.507" v="102"/>
          <ac:spMkLst>
            <pc:docMk/>
            <pc:sldMk cId="1449428167" sldId="258"/>
            <ac:spMk id="20" creationId="{DB94A144-7612-498B-B64C-A18736E06065}"/>
          </ac:spMkLst>
        </pc:spChg>
        <pc:spChg chg="add mod">
          <ac:chgData name="Dr Villanova" userId="470e00862680972b" providerId="LiveId" clId="{ABB6DA49-22E2-4800-B525-5843810A6B79}" dt="2020-08-23T18:42:00.534" v="219" actId="13822"/>
          <ac:spMkLst>
            <pc:docMk/>
            <pc:sldMk cId="1449428167" sldId="258"/>
            <ac:spMk id="21" creationId="{1A4B7EED-2621-4F6C-BA47-E9811E946471}"/>
          </ac:spMkLst>
        </pc:spChg>
        <pc:spChg chg="add mod">
          <ac:chgData name="Dr Villanova" userId="470e00862680972b" providerId="LiveId" clId="{ABB6DA49-22E2-4800-B525-5843810A6B79}" dt="2020-08-23T18:48:32.180" v="273" actId="207"/>
          <ac:spMkLst>
            <pc:docMk/>
            <pc:sldMk cId="1449428167" sldId="258"/>
            <ac:spMk id="26" creationId="{E209BCCD-BD6B-40D5-91F1-54C03039E358}"/>
          </ac:spMkLst>
        </pc:spChg>
        <pc:spChg chg="mod">
          <ac:chgData name="Dr Villanova" userId="470e00862680972b" providerId="LiveId" clId="{ABB6DA49-22E2-4800-B525-5843810A6B79}" dt="2020-08-23T18:39:43.796" v="182" actId="1076"/>
          <ac:spMkLst>
            <pc:docMk/>
            <pc:sldMk cId="1449428167" sldId="258"/>
            <ac:spMk id="40962" creationId="{00000000-0000-0000-0000-000000000000}"/>
          </ac:spMkLst>
        </pc:spChg>
        <pc:picChg chg="mod">
          <ac:chgData name="Dr Villanova" userId="470e00862680972b" providerId="LiveId" clId="{ABB6DA49-22E2-4800-B525-5843810A6B79}" dt="2020-08-23T18:40:04.327" v="186" actId="1076"/>
          <ac:picMkLst>
            <pc:docMk/>
            <pc:sldMk cId="1449428167" sldId="258"/>
            <ac:picMk id="40963" creationId="{00000000-0000-0000-0000-000000000000}"/>
          </ac:picMkLst>
        </pc:picChg>
        <pc:cxnChg chg="add mod">
          <ac:chgData name="Dr Villanova" userId="470e00862680972b" providerId="LiveId" clId="{ABB6DA49-22E2-4800-B525-5843810A6B79}" dt="2020-08-23T18:43:44.340" v="232" actId="1076"/>
          <ac:cxnSpMkLst>
            <pc:docMk/>
            <pc:sldMk cId="1449428167" sldId="258"/>
            <ac:cxnSpMk id="4" creationId="{C3232643-7BD1-458B-92DB-B06129273079}"/>
          </ac:cxnSpMkLst>
        </pc:cxnChg>
        <pc:cxnChg chg="add mod">
          <ac:chgData name="Dr Villanova" userId="470e00862680972b" providerId="LiveId" clId="{ABB6DA49-22E2-4800-B525-5843810A6B79}" dt="2020-08-23T18:43:47.579" v="233" actId="1076"/>
          <ac:cxnSpMkLst>
            <pc:docMk/>
            <pc:sldMk cId="1449428167" sldId="258"/>
            <ac:cxnSpMk id="9" creationId="{D6404BD6-59D3-4CA3-8479-213A82FE5114}"/>
          </ac:cxnSpMkLst>
        </pc:cxnChg>
        <pc:cxnChg chg="add mod">
          <ac:chgData name="Dr Villanova" userId="470e00862680972b" providerId="LiveId" clId="{ABB6DA49-22E2-4800-B525-5843810A6B79}" dt="2020-08-23T18:43:50.813" v="234" actId="1076"/>
          <ac:cxnSpMkLst>
            <pc:docMk/>
            <pc:sldMk cId="1449428167" sldId="258"/>
            <ac:cxnSpMk id="11" creationId="{71AAA51E-9DF2-48F3-9B73-9B3E6F5B1535}"/>
          </ac:cxnSpMkLst>
        </pc:cxnChg>
        <pc:cxnChg chg="add mod">
          <ac:chgData name="Dr Villanova" userId="470e00862680972b" providerId="LiveId" clId="{ABB6DA49-22E2-4800-B525-5843810A6B79}" dt="2020-08-23T18:43:55.052" v="235" actId="1076"/>
          <ac:cxnSpMkLst>
            <pc:docMk/>
            <pc:sldMk cId="1449428167" sldId="258"/>
            <ac:cxnSpMk id="13" creationId="{F9687894-DFA7-4F48-A16D-917C7A56FF81}"/>
          </ac:cxnSpMkLst>
        </pc:cxnChg>
        <pc:cxnChg chg="add mod">
          <ac:chgData name="Dr Villanova" userId="470e00862680972b" providerId="LiveId" clId="{ABB6DA49-22E2-4800-B525-5843810A6B79}" dt="2020-08-23T18:32:15.974" v="98" actId="17032"/>
          <ac:cxnSpMkLst>
            <pc:docMk/>
            <pc:sldMk cId="1449428167" sldId="258"/>
            <ac:cxnSpMk id="15" creationId="{2695378D-0A70-4E1B-9CFC-5198D9CCD48A}"/>
          </ac:cxnSpMkLst>
        </pc:cxnChg>
        <pc:cxnChg chg="add mod">
          <ac:chgData name="Dr Villanova" userId="470e00862680972b" providerId="LiveId" clId="{ABB6DA49-22E2-4800-B525-5843810A6B79}" dt="2020-08-23T18:43:11.816" v="227" actId="1076"/>
          <ac:cxnSpMkLst>
            <pc:docMk/>
            <pc:sldMk cId="1449428167" sldId="258"/>
            <ac:cxnSpMk id="17" creationId="{AA639DCD-264C-461D-9117-9C77EFD2B79B}"/>
          </ac:cxnSpMkLst>
        </pc:cxnChg>
        <pc:cxnChg chg="add del mod">
          <ac:chgData name="Dr Villanova" userId="470e00862680972b" providerId="LiveId" clId="{ABB6DA49-22E2-4800-B525-5843810A6B79}" dt="2020-08-23T18:42:17.451" v="221" actId="478"/>
          <ac:cxnSpMkLst>
            <pc:docMk/>
            <pc:sldMk cId="1449428167" sldId="258"/>
            <ac:cxnSpMk id="19" creationId="{1348B223-55D4-4D31-9E57-D397B9A3DE63}"/>
          </ac:cxnSpMkLst>
        </pc:cxnChg>
        <pc:cxnChg chg="add mod">
          <ac:chgData name="Dr Villanova" userId="470e00862680972b" providerId="LiveId" clId="{ABB6DA49-22E2-4800-B525-5843810A6B79}" dt="2020-08-23T18:43:02.638" v="226" actId="14100"/>
          <ac:cxnSpMkLst>
            <pc:docMk/>
            <pc:sldMk cId="1449428167" sldId="258"/>
            <ac:cxnSpMk id="23" creationId="{66D24BB1-2993-45D7-9821-34DC3CDC36D1}"/>
          </ac:cxnSpMkLst>
        </pc:cxnChg>
      </pc:sldChg>
      <pc:sldChg chg="addSp modSp modTransition">
        <pc:chgData name="Dr Villanova" userId="470e00862680972b" providerId="LiveId" clId="{ABB6DA49-22E2-4800-B525-5843810A6B79}" dt="2020-08-23T18:46:02.377" v="238"/>
        <pc:sldMkLst>
          <pc:docMk/>
          <pc:sldMk cId="2401646872" sldId="259"/>
        </pc:sldMkLst>
        <pc:spChg chg="add mod">
          <ac:chgData name="Dr Villanova" userId="470e00862680972b" providerId="LiveId" clId="{ABB6DA49-22E2-4800-B525-5843810A6B79}" dt="2020-08-23T18:34:07.673" v="105" actId="14100"/>
          <ac:spMkLst>
            <pc:docMk/>
            <pc:sldMk cId="2401646872" sldId="259"/>
            <ac:spMk id="6" creationId="{4D8F6A9A-FFB6-4B2E-BF21-0C7903D9F94C}"/>
          </ac:spMkLst>
        </pc:spChg>
      </pc:sldChg>
      <pc:sldChg chg="modTransition">
        <pc:chgData name="Dr Villanova" userId="470e00862680972b" providerId="LiveId" clId="{ABB6DA49-22E2-4800-B525-5843810A6B79}" dt="2020-08-23T18:46:02.377" v="238"/>
        <pc:sldMkLst>
          <pc:docMk/>
          <pc:sldMk cId="4173879872" sldId="260"/>
        </pc:sldMkLst>
      </pc:sldChg>
      <pc:sldChg chg="addSp modSp add del modTransition">
        <pc:chgData name="Dr Villanova" userId="470e00862680972b" providerId="LiveId" clId="{ABB6DA49-22E2-4800-B525-5843810A6B79}" dt="2020-08-23T18:48:47.472" v="274" actId="2696"/>
        <pc:sldMkLst>
          <pc:docMk/>
          <pc:sldMk cId="3539027781" sldId="261"/>
        </pc:sldMkLst>
        <pc:spChg chg="mod">
          <ac:chgData name="Dr Villanova" userId="470e00862680972b" providerId="LiveId" clId="{ABB6DA49-22E2-4800-B525-5843810A6B79}" dt="2020-08-23T18:36:56.723" v="124" actId="20577"/>
          <ac:spMkLst>
            <pc:docMk/>
            <pc:sldMk cId="3539027781" sldId="261"/>
            <ac:spMk id="2" creationId="{1BDF9AA9-26FE-4BF3-93E3-F069F933D257}"/>
          </ac:spMkLst>
        </pc:spChg>
        <pc:spChg chg="add mod">
          <ac:chgData name="Dr Villanova" userId="470e00862680972b" providerId="LiveId" clId="{ABB6DA49-22E2-4800-B525-5843810A6B79}" dt="2020-08-23T18:39:11.121" v="178" actId="404"/>
          <ac:spMkLst>
            <pc:docMk/>
            <pc:sldMk cId="3539027781" sldId="261"/>
            <ac:spMk id="3" creationId="{6811AC2A-2429-420B-B15D-2BABCCAE16C5}"/>
          </ac:spMkLst>
        </pc:spChg>
      </pc:sldChg>
      <pc:sldMasterChg chg="modTransition modSldLayout">
        <pc:chgData name="Dr Villanova" userId="470e00862680972b" providerId="LiveId" clId="{ABB6DA49-22E2-4800-B525-5843810A6B79}" dt="2020-08-23T18:46:02.377" v="238"/>
        <pc:sldMasterMkLst>
          <pc:docMk/>
          <pc:sldMasterMk cId="0" sldId="2147483660"/>
        </pc:sldMasterMkLst>
        <pc:sldLayoutChg chg="modTransition">
          <pc:chgData name="Dr Villanova" userId="470e00862680972b" providerId="LiveId" clId="{ABB6DA49-22E2-4800-B525-5843810A6B79}" dt="2020-08-23T18:46:02.377" v="238"/>
          <pc:sldLayoutMkLst>
            <pc:docMk/>
            <pc:sldMasterMk cId="0" sldId="2147483660"/>
            <pc:sldLayoutMk cId="0" sldId="2147483661"/>
          </pc:sldLayoutMkLst>
        </pc:sldLayoutChg>
        <pc:sldLayoutChg chg="modTransition">
          <pc:chgData name="Dr Villanova" userId="470e00862680972b" providerId="LiveId" clId="{ABB6DA49-22E2-4800-B525-5843810A6B79}" dt="2020-08-23T18:46:02.377" v="238"/>
          <pc:sldLayoutMkLst>
            <pc:docMk/>
            <pc:sldMasterMk cId="0" sldId="2147483660"/>
            <pc:sldLayoutMk cId="0" sldId="2147483662"/>
          </pc:sldLayoutMkLst>
        </pc:sldLayoutChg>
        <pc:sldLayoutChg chg="modTransition">
          <pc:chgData name="Dr Villanova" userId="470e00862680972b" providerId="LiveId" clId="{ABB6DA49-22E2-4800-B525-5843810A6B79}" dt="2020-08-23T18:46:02.377" v="238"/>
          <pc:sldLayoutMkLst>
            <pc:docMk/>
            <pc:sldMasterMk cId="0" sldId="2147483660"/>
            <pc:sldLayoutMk cId="0" sldId="2147483663"/>
          </pc:sldLayoutMkLst>
        </pc:sldLayoutChg>
        <pc:sldLayoutChg chg="modTransition">
          <pc:chgData name="Dr Villanova" userId="470e00862680972b" providerId="LiveId" clId="{ABB6DA49-22E2-4800-B525-5843810A6B79}" dt="2020-08-23T18:46:02.377" v="238"/>
          <pc:sldLayoutMkLst>
            <pc:docMk/>
            <pc:sldMasterMk cId="0" sldId="2147483660"/>
            <pc:sldLayoutMk cId="0" sldId="2147483664"/>
          </pc:sldLayoutMkLst>
        </pc:sldLayoutChg>
        <pc:sldLayoutChg chg="modTransition">
          <pc:chgData name="Dr Villanova" userId="470e00862680972b" providerId="LiveId" clId="{ABB6DA49-22E2-4800-B525-5843810A6B79}" dt="2020-08-23T18:46:02.377" v="238"/>
          <pc:sldLayoutMkLst>
            <pc:docMk/>
            <pc:sldMasterMk cId="0" sldId="2147483660"/>
            <pc:sldLayoutMk cId="0" sldId="2147483665"/>
          </pc:sldLayoutMkLst>
        </pc:sldLayoutChg>
        <pc:sldLayoutChg chg="modTransition">
          <pc:chgData name="Dr Villanova" userId="470e00862680972b" providerId="LiveId" clId="{ABB6DA49-22E2-4800-B525-5843810A6B79}" dt="2020-08-23T18:46:02.377" v="238"/>
          <pc:sldLayoutMkLst>
            <pc:docMk/>
            <pc:sldMasterMk cId="0" sldId="2147483660"/>
            <pc:sldLayoutMk cId="0" sldId="2147483666"/>
          </pc:sldLayoutMkLst>
        </pc:sldLayoutChg>
        <pc:sldLayoutChg chg="modTransition">
          <pc:chgData name="Dr Villanova" userId="470e00862680972b" providerId="LiveId" clId="{ABB6DA49-22E2-4800-B525-5843810A6B79}" dt="2020-08-23T18:46:02.377" v="238"/>
          <pc:sldLayoutMkLst>
            <pc:docMk/>
            <pc:sldMasterMk cId="0" sldId="2147483660"/>
            <pc:sldLayoutMk cId="0" sldId="2147483667"/>
          </pc:sldLayoutMkLst>
        </pc:sldLayoutChg>
        <pc:sldLayoutChg chg="modTransition">
          <pc:chgData name="Dr Villanova" userId="470e00862680972b" providerId="LiveId" clId="{ABB6DA49-22E2-4800-B525-5843810A6B79}" dt="2020-08-23T18:46:02.377" v="238"/>
          <pc:sldLayoutMkLst>
            <pc:docMk/>
            <pc:sldMasterMk cId="0" sldId="2147483660"/>
            <pc:sldLayoutMk cId="0" sldId="2147483668"/>
          </pc:sldLayoutMkLst>
        </pc:sldLayoutChg>
        <pc:sldLayoutChg chg="modTransition">
          <pc:chgData name="Dr Villanova" userId="470e00862680972b" providerId="LiveId" clId="{ABB6DA49-22E2-4800-B525-5843810A6B79}" dt="2020-08-23T18:46:02.377" v="238"/>
          <pc:sldLayoutMkLst>
            <pc:docMk/>
            <pc:sldMasterMk cId="0" sldId="2147483660"/>
            <pc:sldLayoutMk cId="0" sldId="2147483669"/>
          </pc:sldLayoutMkLst>
        </pc:sldLayoutChg>
        <pc:sldLayoutChg chg="modTransition">
          <pc:chgData name="Dr Villanova" userId="470e00862680972b" providerId="LiveId" clId="{ABB6DA49-22E2-4800-B525-5843810A6B79}" dt="2020-08-23T18:46:02.377" v="238"/>
          <pc:sldLayoutMkLst>
            <pc:docMk/>
            <pc:sldMasterMk cId="0" sldId="2147483660"/>
            <pc:sldLayoutMk cId="0" sldId="2147483670"/>
          </pc:sldLayoutMkLst>
        </pc:sldLayoutChg>
        <pc:sldLayoutChg chg="modTransition">
          <pc:chgData name="Dr Villanova" userId="470e00862680972b" providerId="LiveId" clId="{ABB6DA49-22E2-4800-B525-5843810A6B79}" dt="2020-08-23T18:46:02.377" v="238"/>
          <pc:sldLayoutMkLst>
            <pc:docMk/>
            <pc:sldMasterMk cId="0" sldId="2147483660"/>
            <pc:sldLayoutMk cId="0" sldId="2147483671"/>
          </pc:sldLayoutMkLst>
        </pc:sldLayoutChg>
        <pc:sldLayoutChg chg="modTransition">
          <pc:chgData name="Dr Villanova" userId="470e00862680972b" providerId="LiveId" clId="{ABB6DA49-22E2-4800-B525-5843810A6B79}" dt="2020-08-23T18:46:02.377" v="238"/>
          <pc:sldLayoutMkLst>
            <pc:docMk/>
            <pc:sldMasterMk cId="0" sldId="2147483660"/>
            <pc:sldLayoutMk cId="0" sldId="2147483672"/>
          </pc:sldLayoutMkLst>
        </pc:sldLayoutChg>
      </pc:sldMasterChg>
      <pc:sldMasterChg chg="modTransition modSldLayout">
        <pc:chgData name="Dr Villanova" userId="470e00862680972b" providerId="LiveId" clId="{ABB6DA49-22E2-4800-B525-5843810A6B79}" dt="2020-08-23T18:46:02.377" v="238"/>
        <pc:sldMasterMkLst>
          <pc:docMk/>
          <pc:sldMasterMk cId="0" sldId="2147483673"/>
        </pc:sldMasterMkLst>
        <pc:sldLayoutChg chg="modTransition">
          <pc:chgData name="Dr Villanova" userId="470e00862680972b" providerId="LiveId" clId="{ABB6DA49-22E2-4800-B525-5843810A6B79}" dt="2020-08-23T18:46:02.377" v="238"/>
          <pc:sldLayoutMkLst>
            <pc:docMk/>
            <pc:sldMasterMk cId="0" sldId="2147483673"/>
            <pc:sldLayoutMk cId="0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13458-92B0-4063-B6DC-5FC67A67F38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D04DD-1EE1-46AA-90DC-B7C7554F4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2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8C309-45C9-411C-989B-4450882A7E18}" type="slidenum">
              <a:rPr lang="en-US"/>
              <a:pPr/>
              <a:t>1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C5718C-CF61-47DE-B5F6-6EB5F43AF6A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1B06BD-DC2C-4BBB-901B-14111EB921E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C8B6A-8992-488E-A8B5-02E30F1E0A1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D00D9-423F-45B7-B30D-D814D2DA6C9E}" type="slidenum">
              <a:rPr lang="en-US"/>
              <a:pPr/>
              <a:t>5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killtran.com/index.php/support-area/documentation/1991rhaj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tonlin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://www.onetonline.org/link/summary/13-1071.00" TargetMode="External"/><Relationship Id="rId4" Type="http://schemas.openxmlformats.org/officeDocument/2006/relationships/hyperlink" Target="http://www.bls.gov/ooh/business-and-financial/human-resources-specialists-and-labor-relations-specialist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DOT, DOL, &amp; O*NET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4542782"/>
          </a:xfrm>
        </p:spPr>
        <p:txBody>
          <a:bodyPr/>
          <a:lstStyle/>
          <a:p>
            <a:r>
              <a:rPr lang="en-US" dirty="0"/>
              <a:t>Dictionary of Occupational Titles Listing</a:t>
            </a:r>
          </a:p>
          <a:p>
            <a:pPr lvl="1"/>
            <a:r>
              <a:rPr lang="en-US" dirty="0"/>
              <a:t>Correspondent with USDOL </a:t>
            </a:r>
            <a:r>
              <a:rPr lang="en-US" dirty="0">
                <a:hlinkClick r:id="rId3"/>
              </a:rPr>
              <a:t>Handbook for Analyzing Jobs</a:t>
            </a:r>
            <a:endParaRPr lang="en-US" dirty="0"/>
          </a:p>
          <a:p>
            <a:pPr lvl="1"/>
            <a:r>
              <a:rPr lang="en-US" dirty="0"/>
              <a:t>Last updated 1991</a:t>
            </a:r>
          </a:p>
          <a:p>
            <a:pPr lvl="2"/>
            <a:r>
              <a:rPr lang="en-US" dirty="0"/>
              <a:t>Deficient in representing IT occupations</a:t>
            </a:r>
          </a:p>
          <a:p>
            <a:pPr lvl="2"/>
            <a:r>
              <a:rPr lang="en-US" dirty="0"/>
              <a:t>Very specific job information</a:t>
            </a:r>
          </a:p>
          <a:p>
            <a:pPr lvl="3"/>
            <a:r>
              <a:rPr lang="en-US" dirty="0"/>
              <a:t>Yet many jobs included in the DOT were antiquated; reflecting the rapid changes in work occurring during this period</a:t>
            </a:r>
          </a:p>
          <a:p>
            <a:pPr lvl="3"/>
            <a:endParaRPr lang="en-US" dirty="0"/>
          </a:p>
          <a:p>
            <a:pPr marL="5175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116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24600"/>
            <a:ext cx="533400" cy="5334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PV</a:t>
            </a:r>
            <a:endParaRPr lang="en-US" altLang="en-US" sz="14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37713" y="127944"/>
            <a:ext cx="7772400" cy="838200"/>
          </a:xfrm>
        </p:spPr>
        <p:txBody>
          <a:bodyPr/>
          <a:lstStyle/>
          <a:p>
            <a:r>
              <a:rPr lang="en-US" altLang="en-US" sz="3600" dirty="0"/>
              <a:t>DOT Entry for Job Analyst</a:t>
            </a:r>
          </a:p>
        </p:txBody>
      </p:sp>
      <p:pic>
        <p:nvPicPr>
          <p:cNvPr id="40963" name="Picture 3" descr="jobanaly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18980"/>
            <a:ext cx="6901464" cy="359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489080-D02A-4AC7-9406-9521A82A8EE2}"/>
              </a:ext>
            </a:extLst>
          </p:cNvPr>
          <p:cNvSpPr/>
          <p:nvPr/>
        </p:nvSpPr>
        <p:spPr bwMode="auto">
          <a:xfrm>
            <a:off x="637713" y="864072"/>
            <a:ext cx="1295400" cy="3048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232643-7BD1-458B-92DB-B06129273079}"/>
              </a:ext>
            </a:extLst>
          </p:cNvPr>
          <p:cNvCxnSpPr>
            <a:cxnSpLocks/>
          </p:cNvCxnSpPr>
          <p:nvPr/>
        </p:nvCxnSpPr>
        <p:spPr>
          <a:xfrm>
            <a:off x="990602" y="1524000"/>
            <a:ext cx="68580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404BD6-59D3-4CA3-8479-213A82FE5114}"/>
              </a:ext>
            </a:extLst>
          </p:cNvPr>
          <p:cNvCxnSpPr/>
          <p:nvPr/>
        </p:nvCxnSpPr>
        <p:spPr>
          <a:xfrm>
            <a:off x="6324600" y="1600200"/>
            <a:ext cx="76200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AAA51E-9DF2-48F3-9B73-9B3E6F5B1535}"/>
              </a:ext>
            </a:extLst>
          </p:cNvPr>
          <p:cNvCxnSpPr/>
          <p:nvPr/>
        </p:nvCxnSpPr>
        <p:spPr>
          <a:xfrm>
            <a:off x="5891814" y="1828800"/>
            <a:ext cx="609600" cy="0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687894-DFA7-4F48-A16D-917C7A56FF81}"/>
              </a:ext>
            </a:extLst>
          </p:cNvPr>
          <p:cNvCxnSpPr/>
          <p:nvPr/>
        </p:nvCxnSpPr>
        <p:spPr>
          <a:xfrm>
            <a:off x="6705600" y="2209800"/>
            <a:ext cx="76200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95378D-0A70-4E1B-9CFC-5198D9CCD48A}"/>
              </a:ext>
            </a:extLst>
          </p:cNvPr>
          <p:cNvCxnSpPr/>
          <p:nvPr/>
        </p:nvCxnSpPr>
        <p:spPr>
          <a:xfrm>
            <a:off x="2743200" y="3429000"/>
            <a:ext cx="83820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639DCD-264C-461D-9117-9C77EFD2B79B}"/>
              </a:ext>
            </a:extLst>
          </p:cNvPr>
          <p:cNvCxnSpPr/>
          <p:nvPr/>
        </p:nvCxnSpPr>
        <p:spPr>
          <a:xfrm>
            <a:off x="4648200" y="3733800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A4B7EED-2621-4F6C-BA47-E9811E946471}"/>
              </a:ext>
            </a:extLst>
          </p:cNvPr>
          <p:cNvSpPr/>
          <p:nvPr/>
        </p:nvSpPr>
        <p:spPr>
          <a:xfrm>
            <a:off x="1371600" y="4629966"/>
            <a:ext cx="5129814" cy="204671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sz="1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WORKER FUNCTIONS from DOT</a:t>
            </a:r>
          </a:p>
          <a:p>
            <a:r>
              <a:rPr lang="en-US" sz="1100" b="1" dirty="0"/>
              <a:t>DATA (4th Digit)         	PEOPLE (5th Digit)     	THINGS (6th Digit)</a:t>
            </a:r>
          </a:p>
          <a:p>
            <a:endParaRPr lang="en-US" sz="1050" dirty="0"/>
          </a:p>
          <a:p>
            <a:r>
              <a:rPr lang="en-US" sz="1050" dirty="0"/>
              <a:t>  0 Synthesizing	  	0 Mentoring		0 Setting Up</a:t>
            </a:r>
          </a:p>
          <a:p>
            <a:r>
              <a:rPr lang="en-US" sz="1050" dirty="0"/>
              <a:t>  1 Coordinating	  	1 Negotiating		1 Precision Working</a:t>
            </a:r>
          </a:p>
          <a:p>
            <a:r>
              <a:rPr lang="en-US" sz="1050" dirty="0"/>
              <a:t>  2 Analyzing	  	2 Instructing		2 Operating-Controlling</a:t>
            </a:r>
          </a:p>
          <a:p>
            <a:r>
              <a:rPr lang="en-US" sz="1050" dirty="0"/>
              <a:t>  3 Compiling	  	3 Supervising		3 Driving-Operating</a:t>
            </a:r>
          </a:p>
          <a:p>
            <a:r>
              <a:rPr lang="en-US" sz="1050" dirty="0"/>
              <a:t>  4 Computing	 	4 Diverting		4 Manipulating</a:t>
            </a:r>
          </a:p>
          <a:p>
            <a:r>
              <a:rPr lang="en-US" sz="1050" dirty="0"/>
              <a:t>  5 Copying	  	5 Persuading		5 Tending</a:t>
            </a:r>
          </a:p>
          <a:p>
            <a:r>
              <a:rPr lang="en-US" sz="1050" dirty="0"/>
              <a:t>  6 Comparing	 	6 Speaking-</a:t>
            </a:r>
            <a:r>
              <a:rPr lang="en-US" sz="1050" dirty="0" err="1"/>
              <a:t>Signalling</a:t>
            </a:r>
            <a:r>
              <a:rPr lang="en-US" sz="1050" dirty="0"/>
              <a:t>	6 Feeding-</a:t>
            </a:r>
            <a:r>
              <a:rPr lang="en-US" sz="1050" dirty="0" err="1"/>
              <a:t>Offbearing</a:t>
            </a:r>
            <a:endParaRPr lang="en-US" sz="1050" dirty="0"/>
          </a:p>
          <a:p>
            <a:r>
              <a:rPr lang="en-US" sz="1050" dirty="0"/>
              <a:t>		7 Serving		7 Handling</a:t>
            </a:r>
          </a:p>
          <a:p>
            <a:r>
              <a:rPr lang="en-US" sz="1050" dirty="0"/>
              <a:t>		8 Taking Instructions-Helping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66D24BB1-2993-45D7-9821-34DC3CDC36D1}"/>
              </a:ext>
            </a:extLst>
          </p:cNvPr>
          <p:cNvCxnSpPr>
            <a:cxnSpLocks/>
          </p:cNvCxnSpPr>
          <p:nvPr/>
        </p:nvCxnSpPr>
        <p:spPr>
          <a:xfrm rot="16200000" flipV="1">
            <a:off x="-1150198" y="3169624"/>
            <a:ext cx="4439360" cy="528039"/>
          </a:xfrm>
          <a:prstGeom prst="bentConnector3">
            <a:avLst>
              <a:gd name="adj1" fmla="val 2520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209BCCD-BD6B-40D5-91F1-54C03039E358}"/>
              </a:ext>
            </a:extLst>
          </p:cNvPr>
          <p:cNvSpPr txBox="1"/>
          <p:nvPr/>
        </p:nvSpPr>
        <p:spPr>
          <a:xfrm>
            <a:off x="6720212" y="4627747"/>
            <a:ext cx="2286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It’s all about the verbs</a:t>
            </a:r>
          </a:p>
        </p:txBody>
      </p:sp>
    </p:spTree>
    <p:extLst>
      <p:ext uri="{BB962C8B-B14F-4D97-AF65-F5344CB8AC3E}">
        <p14:creationId xmlns:p14="http://schemas.microsoft.com/office/powerpoint/2010/main" val="1449428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24600"/>
            <a:ext cx="533400" cy="5334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PV</a:t>
            </a:r>
            <a:endParaRPr lang="en-US" altLang="en-US" sz="140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457200"/>
          </a:xfrm>
        </p:spPr>
        <p:txBody>
          <a:bodyPr/>
          <a:lstStyle/>
          <a:p>
            <a:r>
              <a:rPr lang="en-US" altLang="en-US" sz="3600"/>
              <a:t>DOT Entry for I/O Psychologist</a:t>
            </a:r>
          </a:p>
        </p:txBody>
      </p:sp>
      <p:pic>
        <p:nvPicPr>
          <p:cNvPr id="41987" name="Picture 3" descr="iopsychologi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5548313" cy="58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8F6A9A-FFB6-4B2E-BF21-0C7903D9F94C}"/>
              </a:ext>
            </a:extLst>
          </p:cNvPr>
          <p:cNvSpPr/>
          <p:nvPr/>
        </p:nvSpPr>
        <p:spPr bwMode="auto">
          <a:xfrm>
            <a:off x="1600199" y="835241"/>
            <a:ext cx="1042987" cy="3048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4687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24600"/>
            <a:ext cx="533400" cy="5334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PV</a:t>
            </a:r>
            <a:endParaRPr lang="en-US" altLang="en-US" sz="140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762000"/>
          </a:xfrm>
        </p:spPr>
        <p:txBody>
          <a:bodyPr/>
          <a:lstStyle/>
          <a:p>
            <a:r>
              <a:rPr lang="en-US" altLang="en-US" sz="3600"/>
              <a:t>DOT Entry for Coroner</a:t>
            </a:r>
          </a:p>
        </p:txBody>
      </p:sp>
      <p:pic>
        <p:nvPicPr>
          <p:cNvPr id="43011" name="Picture 3" descr="coro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05713" cy="40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87987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304800"/>
            <a:ext cx="5410200" cy="553998"/>
          </a:xfrm>
        </p:spPr>
        <p:txBody>
          <a:bodyPr/>
          <a:lstStyle/>
          <a:p>
            <a:r>
              <a:rPr lang="en-US" sz="4000" dirty="0"/>
              <a:t>O*NET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382000" cy="5096780"/>
          </a:xfrm>
        </p:spPr>
        <p:txBody>
          <a:bodyPr/>
          <a:lstStyle/>
          <a:p>
            <a:r>
              <a:rPr lang="en-US" dirty="0"/>
              <a:t>Occupational Information Network</a:t>
            </a:r>
          </a:p>
          <a:p>
            <a:pPr lvl="1"/>
            <a:r>
              <a:rPr lang="en-US" dirty="0"/>
              <a:t>The O*NET system serves as the nation's primary source of occupational information </a:t>
            </a:r>
          </a:p>
          <a:p>
            <a:pPr lvl="2"/>
            <a:r>
              <a:rPr lang="en-US" dirty="0"/>
              <a:t>Free service as opposed to fee-based</a:t>
            </a:r>
          </a:p>
          <a:p>
            <a:pPr lvl="1"/>
            <a:r>
              <a:rPr lang="en-US" dirty="0">
                <a:hlinkClick r:id="rId3"/>
              </a:rPr>
              <a:t>O*Net</a:t>
            </a:r>
            <a:endParaRPr lang="en-US" dirty="0"/>
          </a:p>
          <a:p>
            <a:pPr lvl="2"/>
            <a:r>
              <a:rPr lang="en-US" dirty="0"/>
              <a:t>OOH: Occupational Outlook Handbook</a:t>
            </a:r>
          </a:p>
          <a:p>
            <a:pPr lvl="3"/>
            <a:r>
              <a:rPr lang="en-US" dirty="0">
                <a:hlinkClick r:id="rId4"/>
              </a:rPr>
              <a:t>Human Resources Specialist</a:t>
            </a:r>
            <a:endParaRPr lang="en-US" dirty="0"/>
          </a:p>
          <a:p>
            <a:pPr lvl="2"/>
            <a:r>
              <a:rPr lang="en-US" dirty="0"/>
              <a:t>O*Net</a:t>
            </a:r>
          </a:p>
          <a:p>
            <a:pPr lvl="3"/>
            <a:r>
              <a:rPr lang="en-US" dirty="0">
                <a:hlinkClick r:id="rId5"/>
              </a:rPr>
              <a:t>Human Resources Specialist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>
              <a:buNone/>
            </a:pPr>
            <a:endParaRPr lang="en-US" dirty="0"/>
          </a:p>
        </p:txBody>
      </p:sp>
      <p:pic>
        <p:nvPicPr>
          <p:cNvPr id="56325" name="Picture 5" descr="online230x1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81000"/>
            <a:ext cx="219075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33325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S010286723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Brown brushed metal</Template>
  <TotalTime>368</TotalTime>
  <Words>243</Words>
  <Application>Microsoft Office PowerPoint</Application>
  <PresentationFormat>On-screen Show (4:3)</PresentationFormat>
  <Paragraphs>41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Courier New</vt:lpstr>
      <vt:lpstr>Segoe</vt:lpstr>
      <vt:lpstr>Wingdings</vt:lpstr>
      <vt:lpstr>TS010286723</vt:lpstr>
      <vt:lpstr>White with Courier font for code slides</vt:lpstr>
      <vt:lpstr>DOT, DOL, &amp; O*NET</vt:lpstr>
      <vt:lpstr>DOT Entry for Job Analyst</vt:lpstr>
      <vt:lpstr>DOT Entry for I/O Psychologist</vt:lpstr>
      <vt:lpstr>DOT Entry for Coroner</vt:lpstr>
      <vt:lpstr>O*NET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DOT, DOL, &amp; O*NET</dc:title>
  <dc:creator>DrV</dc:creator>
  <cp:lastModifiedBy>Villanova, Peter D.</cp:lastModifiedBy>
  <cp:revision>6</cp:revision>
  <dcterms:created xsi:type="dcterms:W3CDTF">2006-08-16T00:00:00Z</dcterms:created>
  <dcterms:modified xsi:type="dcterms:W3CDTF">2020-08-23T21:10:07Z</dcterms:modified>
</cp:coreProperties>
</file>