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sldIdLst>
    <p:sldId id="273" r:id="rId2"/>
    <p:sldId id="279" r:id="rId3"/>
    <p:sldId id="287" r:id="rId4"/>
    <p:sldId id="280" r:id="rId5"/>
    <p:sldId id="289" r:id="rId6"/>
    <p:sldId id="294" r:id="rId7"/>
    <p:sldId id="281" r:id="rId8"/>
    <p:sldId id="288" r:id="rId9"/>
    <p:sldId id="282" r:id="rId10"/>
    <p:sldId id="283" r:id="rId11"/>
    <p:sldId id="284" r:id="rId12"/>
  </p:sldIdLst>
  <p:sldSz cx="9144000" cy="6858000" type="screen4x3"/>
  <p:notesSz cx="698500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 Villanova" initials="DV" lastIdx="1" clrIdx="0">
    <p:extLst>
      <p:ext uri="{19B8F6BF-5375-455C-9EA6-DF929625EA0E}">
        <p15:presenceInfo xmlns:p15="http://schemas.microsoft.com/office/powerpoint/2012/main" userId="470e00862680972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00FF"/>
    <a:srgbClr val="9933FF"/>
    <a:srgbClr val="FFFF66"/>
    <a:srgbClr val="CCFFCC"/>
    <a:srgbClr val="FF0000"/>
    <a:srgbClr val="FF7C8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F4C9B8-6666-4BDF-B577-853C3BB4D217}" v="4" dt="2020-07-20T17:33:17.5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79" d="100"/>
          <a:sy n="79" d="100"/>
        </p:scale>
        <p:origin x="178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 Villanova" userId="470e00862680972b" providerId="LiveId" clId="{D1F4C9B8-6666-4BDF-B577-853C3BB4D217}"/>
    <pc:docChg chg="undo custSel addSld delSld modSld sldOrd">
      <pc:chgData name="Dr Villanova" userId="470e00862680972b" providerId="LiveId" clId="{D1F4C9B8-6666-4BDF-B577-853C3BB4D217}" dt="2020-08-11T18:39:20.009" v="720" actId="14100"/>
      <pc:docMkLst>
        <pc:docMk/>
      </pc:docMkLst>
      <pc:sldChg chg="modSp">
        <pc:chgData name="Dr Villanova" userId="470e00862680972b" providerId="LiveId" clId="{D1F4C9B8-6666-4BDF-B577-853C3BB4D217}" dt="2020-07-20T17:34:37.816" v="39" actId="14100"/>
        <pc:sldMkLst>
          <pc:docMk/>
          <pc:sldMk cId="0" sldId="279"/>
        </pc:sldMkLst>
        <pc:spChg chg="mod">
          <ac:chgData name="Dr Villanova" userId="470e00862680972b" providerId="LiveId" clId="{D1F4C9B8-6666-4BDF-B577-853C3BB4D217}" dt="2020-07-20T17:34:37.816" v="39" actId="14100"/>
          <ac:spMkLst>
            <pc:docMk/>
            <pc:sldMk cId="0" sldId="279"/>
            <ac:spMk id="2" creationId="{00000000-0000-0000-0000-000000000000}"/>
          </ac:spMkLst>
        </pc:spChg>
      </pc:sldChg>
      <pc:sldChg chg="modSp">
        <pc:chgData name="Dr Villanova" userId="470e00862680972b" providerId="LiveId" clId="{D1F4C9B8-6666-4BDF-B577-853C3BB4D217}" dt="2020-07-20T17:42:39.008" v="177" actId="14100"/>
        <pc:sldMkLst>
          <pc:docMk/>
          <pc:sldMk cId="0" sldId="280"/>
        </pc:sldMkLst>
        <pc:spChg chg="mod">
          <ac:chgData name="Dr Villanova" userId="470e00862680972b" providerId="LiveId" clId="{D1F4C9B8-6666-4BDF-B577-853C3BB4D217}" dt="2020-07-20T17:34:31.360" v="38" actId="14100"/>
          <ac:spMkLst>
            <pc:docMk/>
            <pc:sldMk cId="0" sldId="280"/>
            <ac:spMk id="2" creationId="{00000000-0000-0000-0000-000000000000}"/>
          </ac:spMkLst>
        </pc:spChg>
        <pc:spChg chg="mod">
          <ac:chgData name="Dr Villanova" userId="470e00862680972b" providerId="LiveId" clId="{D1F4C9B8-6666-4BDF-B577-853C3BB4D217}" dt="2020-07-20T17:42:39.008" v="177" actId="14100"/>
          <ac:spMkLst>
            <pc:docMk/>
            <pc:sldMk cId="0" sldId="280"/>
            <ac:spMk id="3" creationId="{00000000-0000-0000-0000-000000000000}"/>
          </ac:spMkLst>
        </pc:spChg>
      </pc:sldChg>
      <pc:sldChg chg="modSp">
        <pc:chgData name="Dr Villanova" userId="470e00862680972b" providerId="LiveId" clId="{D1F4C9B8-6666-4BDF-B577-853C3BB4D217}" dt="2020-08-02T16:27:00.484" v="496" actId="1076"/>
        <pc:sldMkLst>
          <pc:docMk/>
          <pc:sldMk cId="0" sldId="281"/>
        </pc:sldMkLst>
        <pc:spChg chg="mod">
          <ac:chgData name="Dr Villanova" userId="470e00862680972b" providerId="LiveId" clId="{D1F4C9B8-6666-4BDF-B577-853C3BB4D217}" dt="2020-07-20T17:35:40.424" v="43" actId="1076"/>
          <ac:spMkLst>
            <pc:docMk/>
            <pc:sldMk cId="0" sldId="281"/>
            <ac:spMk id="2" creationId="{00000000-0000-0000-0000-000000000000}"/>
          </ac:spMkLst>
        </pc:spChg>
        <pc:spChg chg="mod">
          <ac:chgData name="Dr Villanova" userId="470e00862680972b" providerId="LiveId" clId="{D1F4C9B8-6666-4BDF-B577-853C3BB4D217}" dt="2020-08-02T16:27:00.484" v="496" actId="1076"/>
          <ac:spMkLst>
            <pc:docMk/>
            <pc:sldMk cId="0" sldId="281"/>
            <ac:spMk id="6" creationId="{00000000-0000-0000-0000-000000000000}"/>
          </ac:spMkLst>
        </pc:spChg>
      </pc:sldChg>
      <pc:sldChg chg="addSp delSp modSp">
        <pc:chgData name="Dr Villanova" userId="470e00862680972b" providerId="LiveId" clId="{D1F4C9B8-6666-4BDF-B577-853C3BB4D217}" dt="2020-08-02T16:45:10.212" v="642" actId="20577"/>
        <pc:sldMkLst>
          <pc:docMk/>
          <pc:sldMk cId="0" sldId="282"/>
        </pc:sldMkLst>
        <pc:spChg chg="mod">
          <ac:chgData name="Dr Villanova" userId="470e00862680972b" providerId="LiveId" clId="{D1F4C9B8-6666-4BDF-B577-853C3BB4D217}" dt="2020-07-21T18:19:22.681" v="309" actId="14100"/>
          <ac:spMkLst>
            <pc:docMk/>
            <pc:sldMk cId="0" sldId="282"/>
            <ac:spMk id="2" creationId="{00000000-0000-0000-0000-000000000000}"/>
          </ac:spMkLst>
        </pc:spChg>
        <pc:spChg chg="mod">
          <ac:chgData name="Dr Villanova" userId="470e00862680972b" providerId="LiveId" clId="{D1F4C9B8-6666-4BDF-B577-853C3BB4D217}" dt="2020-08-02T16:45:10.212" v="642" actId="20577"/>
          <ac:spMkLst>
            <pc:docMk/>
            <pc:sldMk cId="0" sldId="282"/>
            <ac:spMk id="3" creationId="{00000000-0000-0000-0000-000000000000}"/>
          </ac:spMkLst>
        </pc:spChg>
        <pc:spChg chg="add del">
          <ac:chgData name="Dr Villanova" userId="470e00862680972b" providerId="LiveId" clId="{D1F4C9B8-6666-4BDF-B577-853C3BB4D217}" dt="2020-08-02T16:36:02.100" v="593" actId="478"/>
          <ac:spMkLst>
            <pc:docMk/>
            <pc:sldMk cId="0" sldId="282"/>
            <ac:spMk id="7" creationId="{8339D67F-FF31-436C-9122-EECDF926560E}"/>
          </ac:spMkLst>
        </pc:spChg>
        <pc:picChg chg="add mod">
          <ac:chgData name="Dr Villanova" userId="470e00862680972b" providerId="LiveId" clId="{D1F4C9B8-6666-4BDF-B577-853C3BB4D217}" dt="2020-08-02T16:39:44.374" v="625" actId="1076"/>
          <ac:picMkLst>
            <pc:docMk/>
            <pc:sldMk cId="0" sldId="282"/>
            <ac:picMk id="6" creationId="{F431D86A-074E-4F2C-8B96-D46D307FB4D2}"/>
          </ac:picMkLst>
        </pc:picChg>
        <pc:picChg chg="add mod">
          <ac:chgData name="Dr Villanova" userId="470e00862680972b" providerId="LiveId" clId="{D1F4C9B8-6666-4BDF-B577-853C3BB4D217}" dt="2020-08-02T16:39:42.774" v="624" actId="1076"/>
          <ac:picMkLst>
            <pc:docMk/>
            <pc:sldMk cId="0" sldId="282"/>
            <ac:picMk id="9" creationId="{F271C761-27A1-4F0F-B619-08F2BDC18F07}"/>
          </ac:picMkLst>
        </pc:picChg>
        <pc:picChg chg="add mod">
          <ac:chgData name="Dr Villanova" userId="470e00862680972b" providerId="LiveId" clId="{D1F4C9B8-6666-4BDF-B577-853C3BB4D217}" dt="2020-08-02T16:39:46.831" v="626" actId="1076"/>
          <ac:picMkLst>
            <pc:docMk/>
            <pc:sldMk cId="0" sldId="282"/>
            <ac:picMk id="11" creationId="{5BB6D3B2-9B5A-46BF-A8F1-842C642CE124}"/>
          </ac:picMkLst>
        </pc:picChg>
        <pc:picChg chg="add mod">
          <ac:chgData name="Dr Villanova" userId="470e00862680972b" providerId="LiveId" clId="{D1F4C9B8-6666-4BDF-B577-853C3BB4D217}" dt="2020-08-02T16:39:49.784" v="627" actId="1076"/>
          <ac:picMkLst>
            <pc:docMk/>
            <pc:sldMk cId="0" sldId="282"/>
            <ac:picMk id="13" creationId="{F8145B8A-6C62-473B-8E9E-4F0184D2CA51}"/>
          </ac:picMkLst>
        </pc:picChg>
        <pc:picChg chg="add mod">
          <ac:chgData name="Dr Villanova" userId="470e00862680972b" providerId="LiveId" clId="{D1F4C9B8-6666-4BDF-B577-853C3BB4D217}" dt="2020-08-02T16:44:28.147" v="632" actId="1076"/>
          <ac:picMkLst>
            <pc:docMk/>
            <pc:sldMk cId="0" sldId="282"/>
            <ac:picMk id="15" creationId="{A90B9A4F-97D4-4C63-BDF6-997A593AC7CF}"/>
          </ac:picMkLst>
        </pc:picChg>
      </pc:sldChg>
      <pc:sldChg chg="modSp">
        <pc:chgData name="Dr Villanova" userId="470e00862680972b" providerId="LiveId" clId="{D1F4C9B8-6666-4BDF-B577-853C3BB4D217}" dt="2020-08-02T16:46:10.773" v="651" actId="20577"/>
        <pc:sldMkLst>
          <pc:docMk/>
          <pc:sldMk cId="0" sldId="283"/>
        </pc:sldMkLst>
        <pc:spChg chg="mod">
          <ac:chgData name="Dr Villanova" userId="470e00862680972b" providerId="LiveId" clId="{D1F4C9B8-6666-4BDF-B577-853C3BB4D217}" dt="2020-07-21T18:24:46.892" v="320" actId="12"/>
          <ac:spMkLst>
            <pc:docMk/>
            <pc:sldMk cId="0" sldId="283"/>
            <ac:spMk id="2" creationId="{00000000-0000-0000-0000-000000000000}"/>
          </ac:spMkLst>
        </pc:spChg>
        <pc:spChg chg="mod">
          <ac:chgData name="Dr Villanova" userId="470e00862680972b" providerId="LiveId" clId="{D1F4C9B8-6666-4BDF-B577-853C3BB4D217}" dt="2020-08-02T16:46:10.773" v="651" actId="20577"/>
          <ac:spMkLst>
            <pc:docMk/>
            <pc:sldMk cId="0" sldId="283"/>
            <ac:spMk id="3" creationId="{00000000-0000-0000-0000-000000000000}"/>
          </ac:spMkLst>
        </pc:spChg>
      </pc:sldChg>
      <pc:sldChg chg="modSp">
        <pc:chgData name="Dr Villanova" userId="470e00862680972b" providerId="LiveId" clId="{D1F4C9B8-6666-4BDF-B577-853C3BB4D217}" dt="2020-08-11T18:39:20.009" v="720" actId="14100"/>
        <pc:sldMkLst>
          <pc:docMk/>
          <pc:sldMk cId="0" sldId="284"/>
        </pc:sldMkLst>
        <pc:spChg chg="mod">
          <ac:chgData name="Dr Villanova" userId="470e00862680972b" providerId="LiveId" clId="{D1F4C9B8-6666-4BDF-B577-853C3BB4D217}" dt="2020-08-11T18:39:20.009" v="720" actId="14100"/>
          <ac:spMkLst>
            <pc:docMk/>
            <pc:sldMk cId="0" sldId="284"/>
            <ac:spMk id="7" creationId="{00000000-0000-0000-0000-000000000000}"/>
          </ac:spMkLst>
        </pc:spChg>
        <pc:spChg chg="mod">
          <ac:chgData name="Dr Villanova" userId="470e00862680972b" providerId="LiveId" clId="{D1F4C9B8-6666-4BDF-B577-853C3BB4D217}" dt="2020-08-11T18:39:17.241" v="719" actId="14100"/>
          <ac:spMkLst>
            <pc:docMk/>
            <pc:sldMk cId="0" sldId="284"/>
            <ac:spMk id="9" creationId="{00000000-0000-0000-0000-000000000000}"/>
          </ac:spMkLst>
        </pc:spChg>
      </pc:sldChg>
      <pc:sldChg chg="modSp">
        <pc:chgData name="Dr Villanova" userId="470e00862680972b" providerId="LiveId" clId="{D1F4C9B8-6666-4BDF-B577-853C3BB4D217}" dt="2020-08-02T16:20:13.136" v="459" actId="1076"/>
        <pc:sldMkLst>
          <pc:docMk/>
          <pc:sldMk cId="1704904647" sldId="287"/>
        </pc:sldMkLst>
        <pc:spChg chg="mod">
          <ac:chgData name="Dr Villanova" userId="470e00862680972b" providerId="LiveId" clId="{D1F4C9B8-6666-4BDF-B577-853C3BB4D217}" dt="2020-08-02T16:18:24.045" v="428" actId="14100"/>
          <ac:spMkLst>
            <pc:docMk/>
            <pc:sldMk cId="1704904647" sldId="287"/>
            <ac:spMk id="13" creationId="{00000000-0000-0000-0000-000000000000}"/>
          </ac:spMkLst>
        </pc:spChg>
        <pc:spChg chg="mod">
          <ac:chgData name="Dr Villanova" userId="470e00862680972b" providerId="LiveId" clId="{D1F4C9B8-6666-4BDF-B577-853C3BB4D217}" dt="2020-08-02T16:18:42.521" v="432" actId="14100"/>
          <ac:spMkLst>
            <pc:docMk/>
            <pc:sldMk cId="1704904647" sldId="287"/>
            <ac:spMk id="14" creationId="{00000000-0000-0000-0000-000000000000}"/>
          </ac:spMkLst>
        </pc:spChg>
        <pc:spChg chg="mod">
          <ac:chgData name="Dr Villanova" userId="470e00862680972b" providerId="LiveId" clId="{D1F4C9B8-6666-4BDF-B577-853C3BB4D217}" dt="2020-08-02T16:19:00.193" v="436" actId="403"/>
          <ac:spMkLst>
            <pc:docMk/>
            <pc:sldMk cId="1704904647" sldId="287"/>
            <ac:spMk id="15" creationId="{00000000-0000-0000-0000-000000000000}"/>
          </ac:spMkLst>
        </pc:spChg>
        <pc:spChg chg="mod">
          <ac:chgData name="Dr Villanova" userId="470e00862680972b" providerId="LiveId" clId="{D1F4C9B8-6666-4BDF-B577-853C3BB4D217}" dt="2020-08-02T16:19:18.796" v="441" actId="207"/>
          <ac:spMkLst>
            <pc:docMk/>
            <pc:sldMk cId="1704904647" sldId="287"/>
            <ac:spMk id="16" creationId="{00000000-0000-0000-0000-000000000000}"/>
          </ac:spMkLst>
        </pc:spChg>
        <pc:spChg chg="mod">
          <ac:chgData name="Dr Villanova" userId="470e00862680972b" providerId="LiveId" clId="{D1F4C9B8-6666-4BDF-B577-853C3BB4D217}" dt="2020-08-02T16:19:32.102" v="446" actId="207"/>
          <ac:spMkLst>
            <pc:docMk/>
            <pc:sldMk cId="1704904647" sldId="287"/>
            <ac:spMk id="17" creationId="{00000000-0000-0000-0000-000000000000}"/>
          </ac:spMkLst>
        </pc:spChg>
        <pc:spChg chg="mod">
          <ac:chgData name="Dr Villanova" userId="470e00862680972b" providerId="LiveId" clId="{D1F4C9B8-6666-4BDF-B577-853C3BB4D217}" dt="2020-08-02T16:19:52.127" v="452" actId="14100"/>
          <ac:spMkLst>
            <pc:docMk/>
            <pc:sldMk cId="1704904647" sldId="287"/>
            <ac:spMk id="18" creationId="{00000000-0000-0000-0000-000000000000}"/>
          </ac:spMkLst>
        </pc:spChg>
        <pc:spChg chg="mod">
          <ac:chgData name="Dr Villanova" userId="470e00862680972b" providerId="LiveId" clId="{D1F4C9B8-6666-4BDF-B577-853C3BB4D217}" dt="2020-08-02T16:20:13.136" v="459" actId="1076"/>
          <ac:spMkLst>
            <pc:docMk/>
            <pc:sldMk cId="1704904647" sldId="287"/>
            <ac:spMk id="19" creationId="{00000000-0000-0000-0000-000000000000}"/>
          </ac:spMkLst>
        </pc:spChg>
        <pc:cxnChg chg="mod">
          <ac:chgData name="Dr Villanova" userId="470e00862680972b" providerId="LiveId" clId="{D1F4C9B8-6666-4BDF-B577-853C3BB4D217}" dt="2020-08-02T16:17:17.223" v="420" actId="14100"/>
          <ac:cxnSpMkLst>
            <pc:docMk/>
            <pc:sldMk cId="1704904647" sldId="287"/>
            <ac:cxnSpMk id="6" creationId="{00000000-0000-0000-0000-000000000000}"/>
          </ac:cxnSpMkLst>
        </pc:cxnChg>
        <pc:cxnChg chg="mod">
          <ac:chgData name="Dr Villanova" userId="470e00862680972b" providerId="LiveId" clId="{D1F4C9B8-6666-4BDF-B577-853C3BB4D217}" dt="2020-08-02T16:17:00.631" v="416" actId="14100"/>
          <ac:cxnSpMkLst>
            <pc:docMk/>
            <pc:sldMk cId="1704904647" sldId="287"/>
            <ac:cxnSpMk id="8" creationId="{00000000-0000-0000-0000-000000000000}"/>
          </ac:cxnSpMkLst>
        </pc:cxnChg>
        <pc:cxnChg chg="mod">
          <ac:chgData name="Dr Villanova" userId="470e00862680972b" providerId="LiveId" clId="{D1F4C9B8-6666-4BDF-B577-853C3BB4D217}" dt="2020-08-02T16:17:37.833" v="421" actId="208"/>
          <ac:cxnSpMkLst>
            <pc:docMk/>
            <pc:sldMk cId="1704904647" sldId="287"/>
            <ac:cxnSpMk id="12" creationId="{00000000-0000-0000-0000-000000000000}"/>
          </ac:cxnSpMkLst>
        </pc:cxnChg>
        <pc:cxnChg chg="mod">
          <ac:chgData name="Dr Villanova" userId="470e00862680972b" providerId="LiveId" clId="{D1F4C9B8-6666-4BDF-B577-853C3BB4D217}" dt="2020-08-02T16:17:42.152" v="422" actId="208"/>
          <ac:cxnSpMkLst>
            <pc:docMk/>
            <pc:sldMk cId="1704904647" sldId="287"/>
            <ac:cxnSpMk id="21" creationId="{00000000-0000-0000-0000-000000000000}"/>
          </ac:cxnSpMkLst>
        </pc:cxnChg>
        <pc:cxnChg chg="mod">
          <ac:chgData name="Dr Villanova" userId="470e00862680972b" providerId="LiveId" clId="{D1F4C9B8-6666-4BDF-B577-853C3BB4D217}" dt="2020-08-02T16:17:44.521" v="423" actId="208"/>
          <ac:cxnSpMkLst>
            <pc:docMk/>
            <pc:sldMk cId="1704904647" sldId="287"/>
            <ac:cxnSpMk id="22" creationId="{00000000-0000-0000-0000-000000000000}"/>
          </ac:cxnSpMkLst>
        </pc:cxnChg>
        <pc:cxnChg chg="mod">
          <ac:chgData name="Dr Villanova" userId="470e00862680972b" providerId="LiveId" clId="{D1F4C9B8-6666-4BDF-B577-853C3BB4D217}" dt="2020-08-02T16:17:47.642" v="424" actId="208"/>
          <ac:cxnSpMkLst>
            <pc:docMk/>
            <pc:sldMk cId="1704904647" sldId="287"/>
            <ac:cxnSpMk id="23" creationId="{00000000-0000-0000-0000-000000000000}"/>
          </ac:cxnSpMkLst>
        </pc:cxnChg>
      </pc:sldChg>
      <pc:sldChg chg="modSp">
        <pc:chgData name="Dr Villanova" userId="470e00862680972b" providerId="LiveId" clId="{D1F4C9B8-6666-4BDF-B577-853C3BB4D217}" dt="2020-07-21T18:21:55.062" v="311" actId="5793"/>
        <pc:sldMkLst>
          <pc:docMk/>
          <pc:sldMk cId="1082575335" sldId="288"/>
        </pc:sldMkLst>
        <pc:spChg chg="mod">
          <ac:chgData name="Dr Villanova" userId="470e00862680972b" providerId="LiveId" clId="{D1F4C9B8-6666-4BDF-B577-853C3BB4D217}" dt="2020-07-21T18:21:55.062" v="311" actId="5793"/>
          <ac:spMkLst>
            <pc:docMk/>
            <pc:sldMk cId="1082575335" sldId="288"/>
            <ac:spMk id="3" creationId="{00000000-0000-0000-0000-000000000000}"/>
          </ac:spMkLst>
        </pc:spChg>
      </pc:sldChg>
      <pc:sldChg chg="addSp modSp ord">
        <pc:chgData name="Dr Villanova" userId="470e00862680972b" providerId="LiveId" clId="{D1F4C9B8-6666-4BDF-B577-853C3BB4D217}" dt="2020-07-20T17:41:33.222" v="96" actId="1076"/>
        <pc:sldMkLst>
          <pc:docMk/>
          <pc:sldMk cId="1691924475" sldId="289"/>
        </pc:sldMkLst>
        <pc:spChg chg="add mod">
          <ac:chgData name="Dr Villanova" userId="470e00862680972b" providerId="LiveId" clId="{D1F4C9B8-6666-4BDF-B577-853C3BB4D217}" dt="2020-07-20T17:41:26.748" v="94" actId="2711"/>
          <ac:spMkLst>
            <pc:docMk/>
            <pc:sldMk cId="1691924475" sldId="289"/>
            <ac:spMk id="2" creationId="{EF5BD4BB-7F16-4754-B803-3AE7605E19AF}"/>
          </ac:spMkLst>
        </pc:spChg>
        <pc:picChg chg="mod">
          <ac:chgData name="Dr Villanova" userId="470e00862680972b" providerId="LiveId" clId="{D1F4C9B8-6666-4BDF-B577-853C3BB4D217}" dt="2020-07-20T17:41:33.222" v="96" actId="1076"/>
          <ac:picMkLst>
            <pc:docMk/>
            <pc:sldMk cId="1691924475" sldId="289"/>
            <ac:picMk id="2050" creationId="{00000000-0000-0000-0000-000000000000}"/>
          </ac:picMkLst>
        </pc:picChg>
        <pc:picChg chg="mod">
          <ac:chgData name="Dr Villanova" userId="470e00862680972b" providerId="LiveId" clId="{D1F4C9B8-6666-4BDF-B577-853C3BB4D217}" dt="2020-07-20T17:41:31.574" v="95" actId="1076"/>
          <ac:picMkLst>
            <pc:docMk/>
            <pc:sldMk cId="1691924475" sldId="289"/>
            <ac:picMk id="2051" creationId="{00000000-0000-0000-0000-000000000000}"/>
          </ac:picMkLst>
        </pc:picChg>
        <pc:picChg chg="mod">
          <ac:chgData name="Dr Villanova" userId="470e00862680972b" providerId="LiveId" clId="{D1F4C9B8-6666-4BDF-B577-853C3BB4D217}" dt="2020-07-20T17:33:08.644" v="28" actId="1076"/>
          <ac:picMkLst>
            <pc:docMk/>
            <pc:sldMk cId="1691924475" sldId="289"/>
            <ac:picMk id="2052" creationId="{00000000-0000-0000-0000-000000000000}"/>
          </ac:picMkLst>
        </pc:picChg>
      </pc:sldChg>
      <pc:sldChg chg="delSp modSp del">
        <pc:chgData name="Dr Villanova" userId="470e00862680972b" providerId="LiveId" clId="{D1F4C9B8-6666-4BDF-B577-853C3BB4D217}" dt="2020-07-21T18:24:41.909" v="319" actId="2696"/>
        <pc:sldMkLst>
          <pc:docMk/>
          <pc:sldMk cId="3708074953" sldId="290"/>
        </pc:sldMkLst>
        <pc:spChg chg="mod">
          <ac:chgData name="Dr Villanova" userId="470e00862680972b" providerId="LiveId" clId="{D1F4C9B8-6666-4BDF-B577-853C3BB4D217}" dt="2020-07-21T18:22:56.490" v="318" actId="20577"/>
          <ac:spMkLst>
            <pc:docMk/>
            <pc:sldMk cId="3708074953" sldId="290"/>
            <ac:spMk id="2" creationId="{00000000-0000-0000-0000-000000000000}"/>
          </ac:spMkLst>
        </pc:spChg>
        <pc:graphicFrameChg chg="del">
          <ac:chgData name="Dr Villanova" userId="470e00862680972b" providerId="LiveId" clId="{D1F4C9B8-6666-4BDF-B577-853C3BB4D217}" dt="2020-07-21T18:21:36.620" v="310" actId="478"/>
          <ac:graphicFrameMkLst>
            <pc:docMk/>
            <pc:sldMk cId="3708074953" sldId="290"/>
            <ac:graphicFrameMk id="5" creationId="{00000000-0000-0000-0000-000000000000}"/>
          </ac:graphicFrameMkLst>
        </pc:graphicFrameChg>
      </pc:sldChg>
      <pc:sldChg chg="del">
        <pc:chgData name="Dr Villanova" userId="470e00862680972b" providerId="LiveId" clId="{D1F4C9B8-6666-4BDF-B577-853C3BB4D217}" dt="2020-07-21T19:48:38.100" v="415" actId="2696"/>
        <pc:sldMkLst>
          <pc:docMk/>
          <pc:sldMk cId="4004279921" sldId="291"/>
        </pc:sldMkLst>
      </pc:sldChg>
      <pc:sldChg chg="del">
        <pc:chgData name="Dr Villanova" userId="470e00862680972b" providerId="LiveId" clId="{D1F4C9B8-6666-4BDF-B577-853C3BB4D217}" dt="2020-07-21T19:48:38.088" v="414" actId="2696"/>
        <pc:sldMkLst>
          <pc:docMk/>
          <pc:sldMk cId="2933871811" sldId="292"/>
        </pc:sldMkLst>
      </pc:sldChg>
      <pc:sldChg chg="modSp del">
        <pc:chgData name="Dr Villanova" userId="470e00862680972b" providerId="LiveId" clId="{D1F4C9B8-6666-4BDF-B577-853C3BB4D217}" dt="2020-07-21T19:48:38.078" v="413" actId="2696"/>
        <pc:sldMkLst>
          <pc:docMk/>
          <pc:sldMk cId="685200779" sldId="293"/>
        </pc:sldMkLst>
        <pc:spChg chg="mod">
          <ac:chgData name="Dr Villanova" userId="470e00862680972b" providerId="LiveId" clId="{D1F4C9B8-6666-4BDF-B577-853C3BB4D217}" dt="2020-07-21T18:33:36.549" v="346" actId="207"/>
          <ac:spMkLst>
            <pc:docMk/>
            <pc:sldMk cId="685200779" sldId="293"/>
            <ac:spMk id="9" creationId="{D7E78214-D454-4A11-909B-5D86F1A486B7}"/>
          </ac:spMkLst>
        </pc:spChg>
      </pc:sldChg>
      <pc:sldChg chg="addSp delSp modSp add addCm modCm">
        <pc:chgData name="Dr Villanova" userId="470e00862680972b" providerId="LiveId" clId="{D1F4C9B8-6666-4BDF-B577-853C3BB4D217}" dt="2020-08-02T16:24:09.937" v="495" actId="14100"/>
        <pc:sldMkLst>
          <pc:docMk/>
          <pc:sldMk cId="1639785902" sldId="294"/>
        </pc:sldMkLst>
        <pc:spChg chg="mod">
          <ac:chgData name="Dr Villanova" userId="470e00862680972b" providerId="LiveId" clId="{D1F4C9B8-6666-4BDF-B577-853C3BB4D217}" dt="2020-07-21T18:16:03.615" v="270" actId="1076"/>
          <ac:spMkLst>
            <pc:docMk/>
            <pc:sldMk cId="1639785902" sldId="294"/>
            <ac:spMk id="2" creationId="{16138D22-4300-4490-A101-E3E0CE192FF4}"/>
          </ac:spMkLst>
        </pc:spChg>
        <pc:spChg chg="add mod">
          <ac:chgData name="Dr Villanova" userId="470e00862680972b" providerId="LiveId" clId="{D1F4C9B8-6666-4BDF-B577-853C3BB4D217}" dt="2020-08-02T16:23:54.471" v="491" actId="14100"/>
          <ac:spMkLst>
            <pc:docMk/>
            <pc:sldMk cId="1639785902" sldId="294"/>
            <ac:spMk id="3" creationId="{3F25FA89-63C8-4DE1-ABC1-5150113B90D9}"/>
          </ac:spMkLst>
        </pc:spChg>
        <pc:spChg chg="del mod">
          <ac:chgData name="Dr Villanova" userId="470e00862680972b" providerId="LiveId" clId="{D1F4C9B8-6666-4BDF-B577-853C3BB4D217}" dt="2020-07-21T18:05:58.425" v="196" actId="931"/>
          <ac:spMkLst>
            <pc:docMk/>
            <pc:sldMk cId="1639785902" sldId="294"/>
            <ac:spMk id="3" creationId="{F914E705-DC7B-4802-A9C7-D31386F8D70F}"/>
          </ac:spMkLst>
        </pc:spChg>
        <pc:spChg chg="add mod">
          <ac:chgData name="Dr Villanova" userId="470e00862680972b" providerId="LiveId" clId="{D1F4C9B8-6666-4BDF-B577-853C3BB4D217}" dt="2020-08-02T16:24:09.937" v="495" actId="14100"/>
          <ac:spMkLst>
            <pc:docMk/>
            <pc:sldMk cId="1639785902" sldId="294"/>
            <ac:spMk id="9" creationId="{3F923AAE-F896-43E4-B4B0-574F3BF33B10}"/>
          </ac:spMkLst>
        </pc:spChg>
        <pc:spChg chg="add mod">
          <ac:chgData name="Dr Villanova" userId="470e00862680972b" providerId="LiveId" clId="{D1F4C9B8-6666-4BDF-B577-853C3BB4D217}" dt="2020-07-21T18:16:41.829" v="281" actId="20577"/>
          <ac:spMkLst>
            <pc:docMk/>
            <pc:sldMk cId="1639785902" sldId="294"/>
            <ac:spMk id="11" creationId="{D45733D2-4D88-46B2-B538-07AB184362EA}"/>
          </ac:spMkLst>
        </pc:spChg>
        <pc:picChg chg="add mod">
          <ac:chgData name="Dr Villanova" userId="470e00862680972b" providerId="LiveId" clId="{D1F4C9B8-6666-4BDF-B577-853C3BB4D217}" dt="2020-07-21T18:16:09.568" v="271" actId="1076"/>
          <ac:picMkLst>
            <pc:docMk/>
            <pc:sldMk cId="1639785902" sldId="294"/>
            <ac:picMk id="6" creationId="{E9D3391A-3995-48C0-97AB-65E09B5D5815}"/>
          </ac:picMkLst>
        </pc:picChg>
        <pc:picChg chg="add mod">
          <ac:chgData name="Dr Villanova" userId="470e00862680972b" providerId="LiveId" clId="{D1F4C9B8-6666-4BDF-B577-853C3BB4D217}" dt="2020-07-21T18:16:11.807" v="272" actId="1076"/>
          <ac:picMkLst>
            <pc:docMk/>
            <pc:sldMk cId="1639785902" sldId="294"/>
            <ac:picMk id="8" creationId="{E22225CE-1659-4249-A0D0-55F1A90E70C8}"/>
          </ac:picMkLst>
        </pc:picChg>
        <pc:picChg chg="add mod">
          <ac:chgData name="Dr Villanova" userId="470e00862680972b" providerId="LiveId" clId="{D1F4C9B8-6666-4BDF-B577-853C3BB4D217}" dt="2020-07-21T18:16:15.704" v="273" actId="1076"/>
          <ac:picMkLst>
            <pc:docMk/>
            <pc:sldMk cId="1639785902" sldId="294"/>
            <ac:picMk id="10" creationId="{F4EE0E4B-C39C-46C0-9599-23AD222949A0}"/>
          </ac:picMkLst>
        </pc:picChg>
      </pc:sldChg>
    </pc:docChg>
  </pc:docChgLst>
  <pc:docChgLst>
    <pc:chgData name="Dr Villanova" userId="470e00862680972b" providerId="LiveId" clId="{6E7732E7-6D77-4552-A4FA-D6514B1845E9}"/>
    <pc:docChg chg="undo custSel addSld modSld">
      <pc:chgData name="Dr Villanova" userId="470e00862680972b" providerId="LiveId" clId="{6E7732E7-6D77-4552-A4FA-D6514B1845E9}" dt="2019-08-21T17:56:06.547" v="1919" actId="20577"/>
      <pc:docMkLst>
        <pc:docMk/>
      </pc:docMkLst>
      <pc:sldChg chg="modSp">
        <pc:chgData name="Dr Villanova" userId="470e00862680972b" providerId="LiveId" clId="{6E7732E7-6D77-4552-A4FA-D6514B1845E9}" dt="2019-08-21T17:07:12.196" v="1915" actId="20577"/>
        <pc:sldMkLst>
          <pc:docMk/>
          <pc:sldMk cId="0" sldId="273"/>
        </pc:sldMkLst>
        <pc:spChg chg="mod">
          <ac:chgData name="Dr Villanova" userId="470e00862680972b" providerId="LiveId" clId="{6E7732E7-6D77-4552-A4FA-D6514B1845E9}" dt="2019-08-21T17:07:12.196" v="1915" actId="20577"/>
          <ac:spMkLst>
            <pc:docMk/>
            <pc:sldMk cId="0" sldId="273"/>
            <ac:spMk id="5" creationId="{00000000-0000-0000-0000-000000000000}"/>
          </ac:spMkLst>
        </pc:spChg>
      </pc:sldChg>
      <pc:sldChg chg="modSp">
        <pc:chgData name="Dr Villanova" userId="470e00862680972b" providerId="LiveId" clId="{6E7732E7-6D77-4552-A4FA-D6514B1845E9}" dt="2019-08-21T17:56:06.547" v="1919" actId="20577"/>
        <pc:sldMkLst>
          <pc:docMk/>
          <pc:sldMk cId="0" sldId="279"/>
        </pc:sldMkLst>
        <pc:spChg chg="mod">
          <ac:chgData name="Dr Villanova" userId="470e00862680972b" providerId="LiveId" clId="{6E7732E7-6D77-4552-A4FA-D6514B1845E9}" dt="2019-08-21T17:56:06.547" v="1919" actId="20577"/>
          <ac:spMkLst>
            <pc:docMk/>
            <pc:sldMk cId="0" sldId="279"/>
            <ac:spMk id="3" creationId="{00000000-0000-0000-0000-000000000000}"/>
          </ac:spMkLst>
        </pc:spChg>
      </pc:sldChg>
      <pc:sldChg chg="modSp">
        <pc:chgData name="Dr Villanova" userId="470e00862680972b" providerId="LiveId" clId="{6E7732E7-6D77-4552-A4FA-D6514B1845E9}" dt="2019-08-18T19:41:05.715" v="1" actId="313"/>
        <pc:sldMkLst>
          <pc:docMk/>
          <pc:sldMk cId="3708074953" sldId="290"/>
        </pc:sldMkLst>
        <pc:graphicFrameChg chg="modGraphic">
          <ac:chgData name="Dr Villanova" userId="470e00862680972b" providerId="LiveId" clId="{6E7732E7-6D77-4552-A4FA-D6514B1845E9}" dt="2019-08-18T19:41:05.715" v="1" actId="313"/>
          <ac:graphicFrameMkLst>
            <pc:docMk/>
            <pc:sldMk cId="3708074953" sldId="290"/>
            <ac:graphicFrameMk id="5" creationId="{00000000-0000-0000-0000-000000000000}"/>
          </ac:graphicFrameMkLst>
        </pc:graphicFrameChg>
      </pc:sldChg>
      <pc:sldChg chg="addSp delSp modSp add">
        <pc:chgData name="Dr Villanova" userId="470e00862680972b" providerId="LiveId" clId="{6E7732E7-6D77-4552-A4FA-D6514B1845E9}" dt="2019-08-18T20:17:02.861" v="1027" actId="207"/>
        <pc:sldMkLst>
          <pc:docMk/>
          <pc:sldMk cId="4004279921" sldId="291"/>
        </pc:sldMkLst>
        <pc:spChg chg="del">
          <ac:chgData name="Dr Villanova" userId="470e00862680972b" providerId="LiveId" clId="{6E7732E7-6D77-4552-A4FA-D6514B1845E9}" dt="2019-08-18T19:42:53.754" v="3"/>
          <ac:spMkLst>
            <pc:docMk/>
            <pc:sldMk cId="4004279921" sldId="291"/>
            <ac:spMk id="2" creationId="{A8EE1592-E5D9-487C-8D8A-8406095DB940}"/>
          </ac:spMkLst>
        </pc:spChg>
        <pc:spChg chg="del">
          <ac:chgData name="Dr Villanova" userId="470e00862680972b" providerId="LiveId" clId="{6E7732E7-6D77-4552-A4FA-D6514B1845E9}" dt="2019-08-18T19:42:53.754" v="3"/>
          <ac:spMkLst>
            <pc:docMk/>
            <pc:sldMk cId="4004279921" sldId="291"/>
            <ac:spMk id="3" creationId="{0F218E47-ED87-43A9-80EC-C27FCF87504B}"/>
          </ac:spMkLst>
        </pc:spChg>
        <pc:spChg chg="del">
          <ac:chgData name="Dr Villanova" userId="470e00862680972b" providerId="LiveId" clId="{6E7732E7-6D77-4552-A4FA-D6514B1845E9}" dt="2019-08-18T19:42:53.754" v="3"/>
          <ac:spMkLst>
            <pc:docMk/>
            <pc:sldMk cId="4004279921" sldId="291"/>
            <ac:spMk id="4" creationId="{A58C461D-CA37-4039-A013-AEF350814C6B}"/>
          </ac:spMkLst>
        </pc:spChg>
        <pc:spChg chg="del">
          <ac:chgData name="Dr Villanova" userId="470e00862680972b" providerId="LiveId" clId="{6E7732E7-6D77-4552-A4FA-D6514B1845E9}" dt="2019-08-18T19:42:53.754" v="3"/>
          <ac:spMkLst>
            <pc:docMk/>
            <pc:sldMk cId="4004279921" sldId="291"/>
            <ac:spMk id="5" creationId="{4F3C0606-EA19-44A5-B57D-129359AEDF99}"/>
          </ac:spMkLst>
        </pc:spChg>
        <pc:spChg chg="del">
          <ac:chgData name="Dr Villanova" userId="470e00862680972b" providerId="LiveId" clId="{6E7732E7-6D77-4552-A4FA-D6514B1845E9}" dt="2019-08-18T19:42:53.754" v="3"/>
          <ac:spMkLst>
            <pc:docMk/>
            <pc:sldMk cId="4004279921" sldId="291"/>
            <ac:spMk id="6" creationId="{1A5F382F-8AA9-4EDB-AAD0-E28EAF9B5C44}"/>
          </ac:spMkLst>
        </pc:spChg>
        <pc:spChg chg="add mod">
          <ac:chgData name="Dr Villanova" userId="470e00862680972b" providerId="LiveId" clId="{6E7732E7-6D77-4552-A4FA-D6514B1845E9}" dt="2019-08-18T20:04:23.546" v="784" actId="20577"/>
          <ac:spMkLst>
            <pc:docMk/>
            <pc:sldMk cId="4004279921" sldId="291"/>
            <ac:spMk id="8" creationId="{36CECD24-BAB2-4C45-B293-41D463F1A016}"/>
          </ac:spMkLst>
        </pc:spChg>
        <pc:spChg chg="add mod">
          <ac:chgData name="Dr Villanova" userId="470e00862680972b" providerId="LiveId" clId="{6E7732E7-6D77-4552-A4FA-D6514B1845E9}" dt="2019-08-18T20:17:02.861" v="1027" actId="207"/>
          <ac:spMkLst>
            <pc:docMk/>
            <pc:sldMk cId="4004279921" sldId="291"/>
            <ac:spMk id="9" creationId="{D7E78214-D454-4A11-909B-5D86F1A486B7}"/>
          </ac:spMkLst>
        </pc:spChg>
      </pc:sldChg>
      <pc:sldChg chg="modSp">
        <pc:chgData name="Dr Villanova" userId="470e00862680972b" providerId="LiveId" clId="{6E7732E7-6D77-4552-A4FA-D6514B1845E9}" dt="2019-08-19T17:18:24.364" v="1894" actId="1076"/>
        <pc:sldMkLst>
          <pc:docMk/>
          <pc:sldMk cId="2933871811" sldId="292"/>
        </pc:sldMkLst>
        <pc:spChg chg="mod">
          <ac:chgData name="Dr Villanova" userId="470e00862680972b" providerId="LiveId" clId="{6E7732E7-6D77-4552-A4FA-D6514B1845E9}" dt="2019-08-19T17:18:24.364" v="1894" actId="1076"/>
          <ac:spMkLst>
            <pc:docMk/>
            <pc:sldMk cId="2933871811" sldId="292"/>
            <ac:spMk id="9" creationId="{D7E78214-D454-4A11-909B-5D86F1A486B7}"/>
          </ac:spMkLst>
        </pc:spChg>
      </pc:sldChg>
      <pc:sldChg chg="modSp">
        <pc:chgData name="Dr Villanova" userId="470e00862680972b" providerId="LiveId" clId="{6E7732E7-6D77-4552-A4FA-D6514B1845E9}" dt="2019-08-19T17:22:25.511" v="1910" actId="20577"/>
        <pc:sldMkLst>
          <pc:docMk/>
          <pc:sldMk cId="685200779" sldId="293"/>
        </pc:sldMkLst>
        <pc:spChg chg="mod">
          <ac:chgData name="Dr Villanova" userId="470e00862680972b" providerId="LiveId" clId="{6E7732E7-6D77-4552-A4FA-D6514B1845E9}" dt="2019-08-19T17:22:25.511" v="1910" actId="20577"/>
          <ac:spMkLst>
            <pc:docMk/>
            <pc:sldMk cId="685200779" sldId="293"/>
            <ac:spMk id="9" creationId="{D7E78214-D454-4A11-909B-5D86F1A486B7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21T14:12:48.647" idx="1">
    <p:pos x="10" y="10"/>
    <p:text>Sources: CNBC &amp; Small Business Administration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A181EBF-6E49-40B6-84B7-DE472A620CCE}" type="datetimeFigureOut">
              <a:rPr lang="en-US"/>
              <a:pPr>
                <a:defRPr/>
              </a:pPr>
              <a:t>8/11/2020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6913"/>
            <a:ext cx="4638675" cy="3479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8488"/>
            <a:ext cx="5588000" cy="4176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6975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6975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4C6D8A8-D0F4-493D-B7E4-198196DA5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68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 b="0">
                <a:solidFill>
                  <a:srgbClr val="CCE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fld id="{61F13593-DA31-47D8-B52E-5EA07AD08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28600"/>
            <a:ext cx="1962150" cy="6248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28600"/>
            <a:ext cx="5734050" cy="6248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828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28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610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800" b="1">
                <a:solidFill>
                  <a:schemeClr val="accent1">
                    <a:lumMod val="60000"/>
                    <a:lumOff val="40000"/>
                  </a:schemeClr>
                </a:solidFill>
                <a:latin typeface="Matisse ITC" pitchFamily="82" charset="0"/>
              </a:defRPr>
            </a:lvl1pPr>
          </a:lstStyle>
          <a:p>
            <a:pPr>
              <a:defRPr/>
            </a:pPr>
            <a:r>
              <a:rPr lang="en-US"/>
              <a:t>pv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FFFF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FFFF9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FFFF9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FFFF9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FFFF9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660066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660066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660066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66006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kumimoji="1" sz="3200">
          <a:solidFill>
            <a:srgbClr val="F2F2F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>
          <a:solidFill>
            <a:srgbClr val="F2F2F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kumimoji="1" sz="2400">
          <a:solidFill>
            <a:srgbClr val="F2F2F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F2F2F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rgbClr val="F2F2F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rgbClr val="66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rgbClr val="66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rgbClr val="66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hcexchange.conference-board.org/blog/post.cfm?post=192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ashingtonpost.com/blogs/wonkblog/wp/2013/09/06/the-incredible-shrinking-labor-force-agai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schamber.com/blog/vanishing-act-decline-american-entrepreneurship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0" tIns="0" rIns="0" bIns="0" rtlCol="0" anchor="t">
            <a:spAutoFit/>
          </a:bodyPr>
          <a:lstStyle/>
          <a:p>
            <a:pPr algn="l" defTabSz="914363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800" kern="1200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Arial" charset="0"/>
              </a:rPr>
              <a:t>DELTA forces of change in HR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343400"/>
          </a:xfrm>
        </p:spPr>
        <p:txBody>
          <a:bodyPr/>
          <a:lstStyle/>
          <a:p>
            <a:r>
              <a:rPr lang="en-US" b="1" dirty="0"/>
              <a:t>D</a:t>
            </a:r>
            <a:r>
              <a:rPr lang="en-US" dirty="0"/>
              <a:t>emographics and Diversity</a:t>
            </a:r>
          </a:p>
          <a:p>
            <a:r>
              <a:rPr lang="en-US" b="1" dirty="0"/>
              <a:t>E</a:t>
            </a:r>
            <a:r>
              <a:rPr lang="en-US" dirty="0"/>
              <a:t>conomics and Employment</a:t>
            </a:r>
          </a:p>
          <a:p>
            <a:r>
              <a:rPr lang="en-US" b="1" dirty="0"/>
              <a:t>L</a:t>
            </a:r>
            <a:r>
              <a:rPr lang="en-US" dirty="0"/>
              <a:t>egal and Labor Relations Issues</a:t>
            </a:r>
          </a:p>
          <a:p>
            <a:r>
              <a:rPr lang="en-US" b="1" dirty="0"/>
              <a:t>T</a:t>
            </a:r>
            <a:r>
              <a:rPr lang="en-US" dirty="0"/>
              <a:t>echnology and Team Competencies</a:t>
            </a:r>
          </a:p>
          <a:p>
            <a:r>
              <a:rPr lang="en-US" b="1" dirty="0"/>
              <a:t>A</a:t>
            </a:r>
            <a:r>
              <a:rPr lang="en-US" dirty="0"/>
              <a:t>ttitudes and Values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609398"/>
          </a:xfrm>
        </p:spPr>
        <p:txBody>
          <a:bodyPr vert="horz" wrap="square" lIns="0" tIns="0" rIns="0" bIns="0" rtlCol="0" anchor="t">
            <a:spAutoFit/>
          </a:bodyPr>
          <a:lstStyle/>
          <a:p>
            <a:pPr marL="571500" indent="-571500" algn="l" defTabSz="914363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400" kern="1200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Arial" charset="0"/>
              </a:rPr>
              <a:t>Attitudes and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382000" cy="4648200"/>
          </a:xfrm>
        </p:spPr>
        <p:txBody>
          <a:bodyPr/>
          <a:lstStyle/>
          <a:p>
            <a:pPr eaLnBrk="1" hangingPunct="1"/>
            <a:r>
              <a:rPr lang="en-US" dirty="0"/>
              <a:t>Higher educated workforce</a:t>
            </a:r>
          </a:p>
          <a:p>
            <a:pPr lvl="1"/>
            <a:r>
              <a:rPr lang="en-US" dirty="0"/>
              <a:t>Higher expectations &amp; more career debt</a:t>
            </a:r>
          </a:p>
          <a:p>
            <a:r>
              <a:rPr lang="en-US" dirty="0"/>
              <a:t>Less employment security</a:t>
            </a:r>
          </a:p>
          <a:p>
            <a:pPr lvl="1"/>
            <a:r>
              <a:rPr lang="en-US" dirty="0"/>
              <a:t>Lower organizational commitment/loyalty</a:t>
            </a:r>
          </a:p>
          <a:p>
            <a:r>
              <a:rPr lang="en-US" dirty="0"/>
              <a:t>Value perspectives toward ‘work’</a:t>
            </a:r>
          </a:p>
          <a:p>
            <a:pPr lvl="1"/>
            <a:r>
              <a:rPr lang="en-US" dirty="0"/>
              <a:t>Work as an instrumentality</a:t>
            </a:r>
          </a:p>
          <a:p>
            <a:r>
              <a:rPr lang="en-US" dirty="0"/>
              <a:t>Lower job satisfaction </a:t>
            </a:r>
            <a:r>
              <a:rPr lang="en-US" dirty="0">
                <a:hlinkClick r:id="rId2"/>
              </a:rPr>
              <a:t>(~50%)</a:t>
            </a:r>
            <a:endParaRPr lang="en-US" dirty="0"/>
          </a:p>
          <a:p>
            <a:pPr lvl="1" eaLnBrk="1" hangingPunct="1"/>
            <a:r>
              <a:rPr lang="en-US" dirty="0"/>
              <a:t>Pessimism, envy, and narcissism</a:t>
            </a:r>
          </a:p>
          <a:p>
            <a:pPr lvl="2"/>
            <a:r>
              <a:rPr lang="en-US" dirty="0"/>
              <a:t>Have we had it so good that we expect things to come easy? </a:t>
            </a:r>
          </a:p>
          <a:p>
            <a:endParaRPr lang="en-US" dirty="0"/>
          </a:p>
          <a:p>
            <a:endParaRPr lang="en-US" sz="3600" dirty="0"/>
          </a:p>
          <a:p>
            <a:pPr lvl="1"/>
            <a:endParaRPr lang="en-US" sz="3200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pv</a:t>
            </a:r>
            <a:endParaRPr lang="en-US" b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4797"/>
          </a:xfrm>
        </p:spPr>
        <p:txBody>
          <a:bodyPr vert="horz" wrap="square" lIns="0" tIns="0" rIns="0" bIns="0" rtlCol="0" anchor="t">
            <a:spAutoFit/>
          </a:bodyPr>
          <a:lstStyle/>
          <a:p>
            <a:pPr algn="l" defTabSz="914363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800" kern="1200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Arial" charset="0"/>
              </a:rPr>
              <a:t>Changing Assumptions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112838"/>
            <a:ext cx="4040188" cy="639762"/>
          </a:xfrm>
        </p:spPr>
        <p:txBody>
          <a:bodyPr/>
          <a:lstStyle/>
          <a:p>
            <a:r>
              <a:rPr lang="en-US" dirty="0"/>
              <a:t>ORGANIZATIONS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3352801"/>
          </a:xfrm>
        </p:spPr>
        <p:txBody>
          <a:bodyPr/>
          <a:lstStyle/>
          <a:p>
            <a:r>
              <a:rPr lang="en-US" dirty="0"/>
              <a:t>Fluid not static skills</a:t>
            </a:r>
          </a:p>
          <a:p>
            <a:r>
              <a:rPr lang="en-US" dirty="0"/>
              <a:t>Core employees</a:t>
            </a:r>
          </a:p>
          <a:p>
            <a:r>
              <a:rPr lang="en-US" dirty="0"/>
              <a:t>Lower employee loyalty</a:t>
            </a:r>
          </a:p>
          <a:p>
            <a:r>
              <a:rPr lang="en-US" dirty="0"/>
              <a:t>Weaker labor movement</a:t>
            </a:r>
          </a:p>
          <a:p>
            <a:r>
              <a:rPr lang="en-US" dirty="0"/>
              <a:t>Technology rules</a:t>
            </a:r>
          </a:p>
          <a:p>
            <a:r>
              <a:rPr lang="en-US" dirty="0"/>
              <a:t>Remote working</a:t>
            </a:r>
          </a:p>
          <a:p>
            <a:r>
              <a:rPr lang="en-US" dirty="0"/>
              <a:t>Team orientations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112838"/>
            <a:ext cx="4041775" cy="639762"/>
          </a:xfrm>
        </p:spPr>
        <p:txBody>
          <a:bodyPr/>
          <a:lstStyle/>
          <a:p>
            <a:r>
              <a:rPr lang="en-US" dirty="0"/>
              <a:t>INDIVIDUALS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1752600"/>
            <a:ext cx="4041775" cy="3048000"/>
          </a:xfrm>
        </p:spPr>
        <p:txBody>
          <a:bodyPr/>
          <a:lstStyle/>
          <a:p>
            <a:r>
              <a:rPr lang="en-US" dirty="0"/>
              <a:t>Fewer employer commitments</a:t>
            </a:r>
          </a:p>
          <a:p>
            <a:r>
              <a:rPr lang="en-US" dirty="0"/>
              <a:t>Continuous learning to remain competitive; especially with IT skills</a:t>
            </a:r>
          </a:p>
          <a:p>
            <a:r>
              <a:rPr lang="en-US" dirty="0"/>
              <a:t>Portfolio orientation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01000" cy="664797"/>
          </a:xfrm>
        </p:spPr>
        <p:txBody>
          <a:bodyPr vert="horz" wrap="square" lIns="0" tIns="0" rIns="0" bIns="0" rtlCol="0" anchor="t">
            <a:spAutoFit/>
          </a:bodyPr>
          <a:lstStyle/>
          <a:p>
            <a:pPr marL="685800" indent="-685800" algn="l" defTabSz="914363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800" kern="1200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Arial" charset="0"/>
              </a:rPr>
              <a:t>Demographics and Diversity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05800" cy="4648200"/>
          </a:xfrm>
        </p:spPr>
        <p:txBody>
          <a:bodyPr/>
          <a:lstStyle/>
          <a:p>
            <a:pPr lvl="1"/>
            <a:r>
              <a:rPr lang="en-US" dirty="0"/>
              <a:t>Women’s labor force participation rate</a:t>
            </a:r>
          </a:p>
          <a:p>
            <a:pPr lvl="2"/>
            <a:r>
              <a:rPr lang="en-US" dirty="0"/>
              <a:t>Comparable to men </a:t>
            </a:r>
            <a:r>
              <a:rPr lang="en-US" sz="1800" dirty="0"/>
              <a:t>(62% vs. 73%; recent declines for both)</a:t>
            </a:r>
            <a:endParaRPr lang="en-US" dirty="0"/>
          </a:p>
          <a:p>
            <a:pPr lvl="2"/>
            <a:r>
              <a:rPr lang="en-US" dirty="0"/>
              <a:t>3/5 of college graduates are women</a:t>
            </a:r>
          </a:p>
          <a:p>
            <a:pPr lvl="1"/>
            <a:r>
              <a:rPr lang="en-US" dirty="0"/>
              <a:t>Greater proportion of minority workers</a:t>
            </a:r>
          </a:p>
          <a:p>
            <a:pPr lvl="1"/>
            <a:r>
              <a:rPr lang="en-US" dirty="0"/>
              <a:t>Better educated population</a:t>
            </a:r>
          </a:p>
          <a:p>
            <a:pPr lvl="2"/>
            <a:r>
              <a:rPr lang="en-US" dirty="0"/>
              <a:t>Higher expectations moderated by competitive employment environment</a:t>
            </a:r>
          </a:p>
          <a:p>
            <a:pPr lvl="1"/>
            <a:r>
              <a:rPr lang="en-US" dirty="0">
                <a:hlinkClick r:id="rId2"/>
              </a:rPr>
              <a:t>Increasingly older (workforce) population</a:t>
            </a:r>
            <a:endParaRPr lang="en-US" dirty="0"/>
          </a:p>
          <a:p>
            <a:pPr lvl="2"/>
            <a:r>
              <a:rPr lang="en-US" dirty="0"/>
              <a:t>10,000 retirees per day for 20 years</a:t>
            </a:r>
          </a:p>
          <a:p>
            <a:pPr lvl="2"/>
            <a:r>
              <a:rPr lang="en-US" dirty="0"/>
              <a:t>Yet many must delay retirement</a:t>
            </a:r>
          </a:p>
          <a:p>
            <a:pPr lvl="3"/>
            <a:r>
              <a:rPr lang="en-US" dirty="0"/>
              <a:t>Young have fewer opportunities and stay in school longer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772400" cy="685800"/>
          </a:xfrm>
        </p:spPr>
        <p:txBody>
          <a:bodyPr/>
          <a:lstStyle/>
          <a:p>
            <a:r>
              <a:rPr lang="en-US" dirty="0"/>
              <a:t>Trend Reversal in Historical Labor Force Participation Rates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  <p:pic>
        <p:nvPicPr>
          <p:cNvPr id="1026" name="Picture 2" descr="http://img.washingtonpost.com/blogs/wonkblog/files/2013/04/Screen-Shot-2012-09-07-at-11.06.40-AM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81200"/>
            <a:ext cx="7751758" cy="3743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>
            <a:cxnSpLocks/>
          </p:cNvCxnSpPr>
          <p:nvPr/>
        </p:nvCxnSpPr>
        <p:spPr bwMode="auto">
          <a:xfrm>
            <a:off x="1295400" y="3581400"/>
            <a:ext cx="457200" cy="90124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</p:cNvCxnSpPr>
          <p:nvPr/>
        </p:nvCxnSpPr>
        <p:spPr bwMode="auto">
          <a:xfrm>
            <a:off x="2286000" y="2743200"/>
            <a:ext cx="457200" cy="457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 bwMode="auto">
          <a:xfrm>
            <a:off x="3124200" y="2541639"/>
            <a:ext cx="609600" cy="152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 bwMode="auto">
          <a:xfrm flipV="1">
            <a:off x="3962400" y="3009900"/>
            <a:ext cx="599279" cy="495300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 bwMode="auto">
          <a:xfrm flipV="1">
            <a:off x="4953000" y="4267200"/>
            <a:ext cx="599279" cy="495300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 bwMode="auto">
          <a:xfrm flipV="1">
            <a:off x="5867400" y="4517923"/>
            <a:ext cx="599279" cy="495300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 bwMode="auto">
          <a:xfrm flipV="1">
            <a:off x="6781800" y="4762500"/>
            <a:ext cx="599279" cy="495300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53321" y="3200400"/>
            <a:ext cx="5992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-50%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2438400"/>
            <a:ext cx="609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-17%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0" y="2349044"/>
            <a:ext cx="609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-3%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62400" y="2743200"/>
            <a:ext cx="533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00B050"/>
                </a:solidFill>
                <a:latin typeface="Calibri" pitchFamily="34" charset="0"/>
              </a:rPr>
              <a:t>+21%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29200" y="3962400"/>
            <a:ext cx="457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00B050"/>
                </a:solidFill>
                <a:latin typeface="Calibri" pitchFamily="34" charset="0"/>
              </a:rPr>
              <a:t>+</a:t>
            </a:r>
            <a:r>
              <a:rPr lang="en-US" sz="1050" b="1" dirty="0">
                <a:solidFill>
                  <a:srgbClr val="00B050"/>
                </a:solidFill>
                <a:latin typeface="Calibri" pitchFamily="34" charset="0"/>
              </a:rPr>
              <a:t>88</a:t>
            </a:r>
            <a:r>
              <a:rPr lang="en-US" sz="800" b="1" dirty="0">
                <a:solidFill>
                  <a:srgbClr val="00B050"/>
                </a:solidFill>
                <a:latin typeface="Calibri" pitchFamily="34" charset="0"/>
              </a:rPr>
              <a:t>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77721" y="4267200"/>
            <a:ext cx="5992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00B050"/>
                </a:solidFill>
                <a:latin typeface="Calibri" pitchFamily="34" charset="0"/>
              </a:rPr>
              <a:t>+110%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47679" y="4504572"/>
            <a:ext cx="609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00B050"/>
                </a:solidFill>
                <a:latin typeface="Calibri" pitchFamily="34" charset="0"/>
              </a:rPr>
              <a:t>+150%</a:t>
            </a:r>
          </a:p>
        </p:txBody>
      </p:sp>
    </p:spTree>
    <p:extLst>
      <p:ext uri="{BB962C8B-B14F-4D97-AF65-F5344CB8AC3E}">
        <p14:creationId xmlns:p14="http://schemas.microsoft.com/office/powerpoint/2010/main" val="170490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153400" cy="664797"/>
          </a:xfrm>
        </p:spPr>
        <p:txBody>
          <a:bodyPr vert="horz" wrap="square" lIns="0" tIns="0" rIns="0" bIns="0" rtlCol="0" anchor="t">
            <a:spAutoFit/>
          </a:bodyPr>
          <a:lstStyle/>
          <a:p>
            <a:pPr marL="685800" indent="-685800" algn="l" defTabSz="914363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800" kern="1200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Arial" charset="0"/>
              </a:rPr>
              <a:t>Economics and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15400" cy="4648200"/>
          </a:xfrm>
        </p:spPr>
        <p:txBody>
          <a:bodyPr/>
          <a:lstStyle/>
          <a:p>
            <a:pPr lvl="1"/>
            <a:r>
              <a:rPr lang="en-US" sz="3200" dirty="0"/>
              <a:t>Global competition</a:t>
            </a:r>
          </a:p>
          <a:p>
            <a:pPr lvl="2"/>
            <a:r>
              <a:rPr lang="en-US" sz="2800" dirty="0"/>
              <a:t>Off-shoring to save on labor costs</a:t>
            </a:r>
          </a:p>
          <a:p>
            <a:pPr lvl="3"/>
            <a:r>
              <a:rPr lang="en-US" dirty="0"/>
              <a:t>China is not immune viz-a-viz regional competitors</a:t>
            </a:r>
          </a:p>
          <a:p>
            <a:pPr lvl="1"/>
            <a:r>
              <a:rPr lang="en-US" sz="3200" dirty="0"/>
              <a:t>Stagnant or low growth economy</a:t>
            </a:r>
          </a:p>
          <a:p>
            <a:pPr lvl="1"/>
            <a:r>
              <a:rPr lang="en-US" sz="3200" dirty="0"/>
              <a:t>Two-tiered workforce</a:t>
            </a:r>
          </a:p>
          <a:p>
            <a:pPr lvl="2"/>
            <a:r>
              <a:rPr lang="en-US" sz="2800" dirty="0"/>
              <a:t>Core and periphery</a:t>
            </a:r>
          </a:p>
          <a:p>
            <a:pPr lvl="1"/>
            <a:r>
              <a:rPr lang="en-US" sz="3200" dirty="0"/>
              <a:t>Rise in career debt delays consumption</a:t>
            </a:r>
          </a:p>
          <a:p>
            <a:pPr lvl="1"/>
            <a:r>
              <a:rPr lang="en-US" sz="3200" dirty="0"/>
              <a:t>Small business challenges</a:t>
            </a:r>
          </a:p>
          <a:p>
            <a:pPr lvl="2"/>
            <a:r>
              <a:rPr lang="en-US" sz="2800" dirty="0"/>
              <a:t>Decline of entrepreneurship &amp; advent of COVID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  <p:pic>
        <p:nvPicPr>
          <p:cNvPr id="2050" name="Picture 2" descr="https://www.uschamber.com/sites/default/files/declining_business_dynamism_figure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95" y="533400"/>
            <a:ext cx="3505200" cy="349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6816" y="586481"/>
            <a:ext cx="2819400" cy="3444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4181475"/>
            <a:ext cx="70485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 rot="18928601">
            <a:off x="4080228" y="1643643"/>
            <a:ext cx="1654669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SOURCE: Brookings Institution 2014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F5BD4BB-7F16-4754-B803-3AE7605E19AF}"/>
              </a:ext>
            </a:extLst>
          </p:cNvPr>
          <p:cNvSpPr/>
          <p:nvPr/>
        </p:nvSpPr>
        <p:spPr>
          <a:xfrm>
            <a:off x="6096" y="-51375"/>
            <a:ext cx="5715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>
                <a:latin typeface="+mj-lt"/>
                <a:cs typeface="Calibri" panose="020F0502020204030204" pitchFamily="34" charset="0"/>
                <a:hlinkClick r:id="rId5"/>
              </a:rPr>
              <a:t>Declining entrepreneurship</a:t>
            </a:r>
            <a:endParaRPr lang="en-US" sz="3200" dirty="0"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924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8D22-4300-4490-A101-E3E0CE192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831" y="228600"/>
            <a:ext cx="8345905" cy="584775"/>
          </a:xfrm>
        </p:spPr>
        <p:txBody>
          <a:bodyPr/>
          <a:lstStyle/>
          <a:p>
            <a:pPr algn="l"/>
            <a:r>
              <a:rPr lang="en-US" sz="2800" dirty="0"/>
              <a:t>Advent of COVID and harm to industry employment</a:t>
            </a:r>
          </a:p>
        </p:txBody>
      </p:sp>
      <p:pic>
        <p:nvPicPr>
          <p:cNvPr id="6" name="Content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E9D3391A-3995-48C0-97AB-65E09B5D58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93" y="990600"/>
            <a:ext cx="3850105" cy="48768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2EBBC-942B-4F7C-9BE3-126E1ECA7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E22225CE-1659-4249-A0D0-55F1A90E70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08447"/>
            <a:ext cx="4067175" cy="2438399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F4EE0E4B-C39C-46C0-9599-23AD222949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382" y="3686450"/>
            <a:ext cx="4081786" cy="220980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45733D2-4D88-46B2-B538-07AB184362EA}"/>
              </a:ext>
            </a:extLst>
          </p:cNvPr>
          <p:cNvSpPr txBox="1"/>
          <p:nvPr/>
        </p:nvSpPr>
        <p:spPr>
          <a:xfrm>
            <a:off x="477393" y="6083808"/>
            <a:ext cx="7980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businesses accounted for 42% of employment in accommodation and 64% of employment in food services and drinking places.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25FA89-63C8-4DE1-ABC1-5150113B90D9}"/>
              </a:ext>
            </a:extLst>
          </p:cNvPr>
          <p:cNvSpPr/>
          <p:nvPr/>
        </p:nvSpPr>
        <p:spPr bwMode="auto">
          <a:xfrm>
            <a:off x="5105400" y="4724400"/>
            <a:ext cx="1143000" cy="447950"/>
          </a:xfrm>
          <a:prstGeom prst="ellipse">
            <a:avLst/>
          </a:prstGeom>
          <a:solidFill>
            <a:schemeClr val="accent1">
              <a:alpha val="3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F923AAE-F896-43E4-B4B0-574F3BF33B10}"/>
              </a:ext>
            </a:extLst>
          </p:cNvPr>
          <p:cNvSpPr/>
          <p:nvPr/>
        </p:nvSpPr>
        <p:spPr bwMode="auto">
          <a:xfrm>
            <a:off x="6308284" y="4343400"/>
            <a:ext cx="1997516" cy="604975"/>
          </a:xfrm>
          <a:prstGeom prst="ellipse">
            <a:avLst/>
          </a:prstGeom>
          <a:solidFill>
            <a:schemeClr val="accent1">
              <a:alpha val="3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785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09423"/>
            <a:ext cx="8305800" cy="609398"/>
          </a:xfrm>
        </p:spPr>
        <p:txBody>
          <a:bodyPr vert="horz" wrap="square" lIns="0" tIns="0" rIns="0" bIns="0" rtlCol="0" anchor="t">
            <a:spAutoFit/>
          </a:bodyPr>
          <a:lstStyle/>
          <a:p>
            <a:pPr marL="571500" indent="-571500" algn="l" defTabSz="914363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400" kern="1200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Arial" charset="0"/>
              </a:rPr>
              <a:t>Legal and Labor Relations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008" y="1143000"/>
            <a:ext cx="8534400" cy="4648200"/>
          </a:xfrm>
        </p:spPr>
        <p:txBody>
          <a:bodyPr/>
          <a:lstStyle/>
          <a:p>
            <a:pPr lvl="1"/>
            <a:r>
              <a:rPr lang="en-US" sz="3200" dirty="0"/>
              <a:t>1964 &amp; 1991 CRA, ADA and ADEA</a:t>
            </a:r>
          </a:p>
          <a:p>
            <a:pPr lvl="2"/>
            <a:r>
              <a:rPr lang="en-US" dirty="0"/>
              <a:t>Potential for litigation requires vigilance</a:t>
            </a:r>
          </a:p>
          <a:p>
            <a:pPr lvl="1"/>
            <a:r>
              <a:rPr lang="en-US" sz="3200" dirty="0"/>
              <a:t>Declining labor movement</a:t>
            </a:r>
          </a:p>
          <a:p>
            <a:pPr lvl="2"/>
            <a:r>
              <a:rPr lang="en-US" u="sng" dirty="0"/>
              <a:t>Defined benefit</a:t>
            </a:r>
            <a:r>
              <a:rPr lang="en-US" dirty="0"/>
              <a:t> versus </a:t>
            </a:r>
            <a:r>
              <a:rPr lang="en-US" u="sng" dirty="0"/>
              <a:t>Defined contribution</a:t>
            </a:r>
            <a:r>
              <a:rPr lang="en-US" dirty="0"/>
              <a:t> plans</a:t>
            </a:r>
          </a:p>
          <a:p>
            <a:pPr lvl="3"/>
            <a:r>
              <a:rPr lang="en-US" dirty="0"/>
              <a:t>13% DC plan in 1975 and now &gt;80%</a:t>
            </a:r>
          </a:p>
          <a:p>
            <a:pPr lvl="4"/>
            <a:r>
              <a:rPr lang="en-US" dirty="0"/>
              <a:t>Portability &amp; asset allocation versus certainty</a:t>
            </a:r>
          </a:p>
          <a:p>
            <a:pPr lvl="2"/>
            <a:r>
              <a:rPr lang="en-US" dirty="0"/>
              <a:t>Lower job security</a:t>
            </a:r>
          </a:p>
          <a:p>
            <a:pPr lvl="1"/>
            <a:endParaRPr lang="en-US" sz="3200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469752"/>
            <a:ext cx="3192501" cy="2124465"/>
          </a:xfrm>
          <a:prstGeom prst="rect">
            <a:avLst/>
          </a:prstGeom>
          <a:noFill/>
          <a:ln w="12700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Line Callout 1 (No Border) 5"/>
          <p:cNvSpPr/>
          <p:nvPr/>
        </p:nvSpPr>
        <p:spPr bwMode="auto">
          <a:xfrm>
            <a:off x="5029200" y="4541943"/>
            <a:ext cx="2286000" cy="1036038"/>
          </a:xfrm>
          <a:prstGeom prst="callout1">
            <a:avLst>
              <a:gd name="adj1" fmla="val 17593"/>
              <a:gd name="adj2" fmla="val -4258"/>
              <a:gd name="adj3" fmla="val 122024"/>
              <a:gd name="adj4" fmla="val -4162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/>
              <a:t>Public sector union employment alone slows the decline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6" name="AutoShape 5" descr="data:image/jpeg;base64,/9j/4AAQSkZJRgABAQAAAQABAAD/2wCEAAkGBxISEhQUERAQFhUXFxYVFhUUFRYXFxcUFhcYFhQXFRcZICghGBolHRUVITIhJSkrLi4uFyA1ODMtNygtLisBCgoKDg0OGBAQGzElHiQ0NywvLy02LCwwLCwsLCwsLCw0LS8sNiwsOCwsLC4sLCwsLiwvLCwsLCwsNywvLCwsLP/AABEIALcBEwMBIgACEQEDEQH/xAAbAAEAAgMBAQAAAAAAAAAAAAAABQYCAwQBB//EAEQQAAIBAgMEBwYEBAQDCQAAAAECAwARBBIhBQYTMSJBUVJhkaEUIzJxgdEWM0KxU2KS8DRUcsEVgpMHJENVc4OistL/xAAYAQEBAQEBAAAAAAAAAAAAAAAAAQMCBP/EAC8RAQABAgIHBwUAAwAAAAAAAAABAhEDMRITIXGhsdEyQVFhgZHhBBQiUvAjYsH/2gAMAwEAAhEDEQA/APuJqtbc33wmElaKTju6KHkEMMkvDQ6gyFR0bgX16qstfJt98Rh4sdiHafG4Ccxx5Z41MsOMAXoqY8pBZT0cp1oPo2H2/hn9nyTI3tIZoLX94qjMxHYACL37ak718ZkXPNsHEY+F4pGjmRsokjUSjIcMCiWEZYknLYA8jcCw07kSznGYfizMuME0/taXxTu0d36MqEcKJLZSjDnYdd6D7Xeo/bW2YcKqNMxAeRIVsCfeSGyA25C/XXyDYeOLbRwcsXFjL4rEJOjS4mSQAqwRcSXtGlyOigHjeuKYKyQcb2ttojaSe0q3HKCMTtwyVPuwmXJlIHbQffait494IMDEJcQXyl1jGRGdi7fCAq6m9q+c4uKcbRbZWaXhS4pccHzHTCAF5YQb3A4oAt2Gpz/tmU+xwEM62xcBLxrmZACSXAsdRz5dVBY9g70Q4t2SKPFKVXMTNBLELXtoXABOvKpu9fKcRtNGwO0Vg2pjsVJ7M7KJYymTLpmQiNdbstaNrbMjwybNE7YwYGUNLjXEs5JxDQpwjM4bOkd82ikAHnQfXb1x7R2kkPDziQ8SRYlyIz2Z9AWy/Cvax0FfIMVxTs8E4iePDDHSHDHEjEFHw2Vgi4p0IkSK5JDG/IeFdOCxkzYTZ2SOaMLtaFLrLLKkkQfpPG79IwG5sG6hQfYr0vXxGeR80nTxn/GPbbRrmmyez8UW6A93weFfW3OujeHZzuNuTl8VxIJYzhsssqqjZEzFEUhWvy1B5dVB9npWjAsTGhPMopPzIF630ClKUClKUClKUClKUClKUClKUClKUClKUClKUClKUCvLV7UJi9oyK+MAItFAsiaDRishJPaOgKCbtXlqq2G3pc6NAbBhEZQ66ynDDEXEdvh1t8+q2tZQb1XUNwXMd1iaTMt+M0QltkA+HULm7TytrQWi1Kg939vHE3DQGI8GGcDOHvHOHKgkcmHDNxqNRYmo2DfJmCscIwUpDLfiqSIp5DEptb4gRcjs676UEpszdqGDEzYkNM80twWlkZ8iZs3DjB+BL9Q7BU1VUTfMMpZcO7KQWjs3xe8WMByRaNjnBAubi/Ii1a9o71TLFNbD5HVcQqHOrgzQLmIAIHRI5E21BuBoSFvtSqviN7CjcJ4LT3PQMnQyBFfMHCnvqtsvO/VrXp3rJR5Fwr5FMSkuSrK0qo/vECkoqh+keq3LmQFntS1VGPeqQykiNXg4WGclZEOQzSyRMVYXEg6Knq0B69KzG9bKH9w7rGpklfOoKx8eWLoqB0iOETbTQc78wtdKhNo7dMUskYiBEcKzO7SKgs7OqqL9d01JI59Z0qJbfFsytwlWOM4gYg5mJAhhWYGK6gsCG6wOX1oLjSobY23eOHzRFCiq/O6lWBIAcgDMLG46tNSDeozDb45yyrh8z3w+ULKCjLiGdV95ltdchLZcw7CaC2Uqqx73Gy5sMwaToxLxFOZxMIGDG1lGYg316PVfSscXvgyZx7IxaKOaSYcRQFEDKHCG3TJDhl5eNqC2UqBh3hLTIghPDeWWFZc4+OFWZ7pa4F0YA36urS/JiN8kSQxmF844q2zC3ESQJHHftkXpjwBoLTSqrLvkqyMhhvo/DKOGzMkqQhGNsqktIvItYXvblSbe4qzRth7TKzqU4nRKxpE7Mrhdb8ZAAQPG1BaqVEY3bYSCKVU/NyZVlbhEZlzgMCC2awtlCk3+pEXFvjmCOMM/DKYZ3YuAy+0ytCoCWuxVhre2h7dKC10qt7M27LPiYl4eSCSCaVCSCz5JIlRiB8Gjk21+IdYtT8VC8waIKYsxyvKqOQJOGGZWAyqx1DDMCPHSgslKqCb2szg5FVVTEh0LAAyRPhwhWRwtlImPVc35HStuG3taRgkeGzSXnDDiZV9wIycrFLtcTLbojr6taC1UqAi3mR45JURikaROxvb8xQ7La3NUZSfnauNd9Ua4SFyeI8SjMozMJY4YWv1LIZAQeoA9lqC10qrT70SEvEkGWVExDOTICsZhEZuDbp3E0ZGg672rCDfFWiiZY7mUsqZmKBuGoMrsMpKC5sBa5uOQoLZSqv8AixiruuFkyosBOYkMGnykBkCkqqhiWOtrcj1TmyccJ4klGWzA/C6uNCRoy6EafcA6UHZSlKBUZtHYUM7ZnD3K5HyO6CRBchJApAddToe8e01J0oI5tiwEk5OcnFNiR0+Hwr/0aWrQN2cMGDZG0AGXO+S4Thhyl8pfJ0c1r1MUoOLBbLiiN41seHHDzJ93Fm4Y+mdtfGudd3sOFCiPQJHGOkfgifiRj6Mb1K0oImPd2Bc1g9mN8hkcovTEnu0JyoMwB0FZYrd/DyKyuhIYylhmYXMwyycj1ipSub2+L+LF/Wv3ol0ed2cPlsOMGzF+KJpBLcqFPvQ2a2UAWvayjsFbn2FAVZQrKGZGururBo1VEZWBuCAoHP8Aeur2+L+LF/Wv3rJMXG2iyIevRgdPpVtJeHBBu7h0UqsZAIRT0muckjSgkk6nO7MT1kmuU7pwmYyEtkKKvCDOFJEskzGSzWkBaT4SLC3jW6LeaBkVwJLMzqBlAIKHW4J0BBVh2hga6sXtmGJmWWRUyhGuxAU5+JlAPWfdOT4CopjNjwymQupJkREYgkHLGxdLEciGYkEa1zR7sYYfodrszsXkdi7PHwnzlicwZQAQdNK3ptyAy8JZVLAAmxBAJZUUE9pLAVjid4MMisxmQhU4pC9I5O0Ac6DZgdjxRKyrxGDDKeJI8nRtYKC5NlsToO2ubB7s4eJsyq5b3YzPI7m0RYxC7E6Lnaw8a3nbmH198ll+JswsCGC5ed73YDlW7C7ThlYrHKjkAMQpvoQCD5MPMUHNLu9h2UKUNgGAIZgVzSCW6kG4YOoII1FqxG7eGysuQnNHJExLMWZZSGkzMTcsxANzrUvSgrmG3Xy4v2gzEqrySJEAwCtIuRr9MqdC2oQE31J6+6Xd7DNIZWiBcyxzltfzYkMcbfRSRUlLKFF2ZQO0kAetavbov4sf9a/eiXhCY3c+BkcR5kcrIiMzO6xCRldgiFrKuZFNltyFiLCzAbpRohEkkjyGR5DKjyxt01VGUNnL5SEW4LG5F+y037dF/Fj/AK1+9ce0ttpFksrS581uG0X6BdiWkdR19t6F4bcbsiKVUVs44ZBQo7oy2Uroym/Ikc+uueLdzDKmRY7LaIWzNyhcyRC9+pjessNvBh3yZZF6QQ6kArnVWQMCbgkMuniKzxW3sNGDmmTQM1gbkhAxaw6z0H0/lNFY4HYEEMvFjVg1nUXdyqq7B2VFJsgLKDYVpl3XwzFyyuc17e8eyEuJCYhf3ZzqrXW2oFd2F2nDI2VJELZQxUHpAEA6j/mHmK4tn7yQyo0lmjRbdOTLYhjYfCxym/6Ws2o0oMfwrhbEZHN8xLGRy2ZzGzPmJvmzQxm973FbsFsCGFs8Ybie8Od2dyWkCBy2Y3N+EnX1Un3iwqgnjobBDZTmNnKqpsOq7r5ito21hybCeIkMEsGF85uAAOv4W8j2UGrY+xEgw5hOVs5kaUhcgdpWLSWW5yjpWAubADWtce6+FVWVYrZo4YiQzBgsFzDlYG6spNww1uAeqpmlBFQbvwJyRiSkiFmdmZhKVMhZibknIup10FeS7uwNewdTdWzRyOjBlTh3DKQQSoAPbYX5VLUoIttgwZXXKwz8O5DuGBiAEZVgbgiw1vXXs/ApAgSMEC7E3JJLMSzMzHVmJJJJ7a6aUClKUHDPteBHZHmjDIhkZSwuqAXLHsAGvyrCHbWHbLlnj6Ss662uiGzsAeoWPkag9sYGSaWZWwcvCCtkMbxJxpHQLI5fPmVsvu1BUdZJta2ibYM7xK2WTiXlyrJIr5YhxDCspzHiPZynMgCRrk2BoLmrXAI5HWva4tj8Xgrx78TW+bJmtc5c2To5rWvl0ve1dZXxI8qDKlYZD3j6famQ94+n2oMjVfO5Oz/8pH5t96nsh7x9PtTIe8fT7V1TVVTlLmqimrtRdA/gjZ/+Uj83+9Zw7o4OPMYoBGzKyZ0LZgHFmsSdDbrqbyHvH0+1Mh7x9PtVnErnZMy5jCw4m8Ux7IRN1MMh90nCUaiOMKqA5QpIUDQkKt/lXZjNjxyScRi2ayroRayrKo9J39K78h7x9PtTIe8fT7Vw0QUe60aghZpwABkAKe7IkWYlejrd1v0r8yOVYHdCHTpyi0JguMgYqVK3Zgt2Ot7EkA62qwZD3j6famQ94+n2oIPG7qwyxhHLGxZgSEbptLxsxVlKnpdRFqz2TuzDh5eJGSLRiMKqxolgFFysarmPRFr8tbWqZyHvH0+1Mh7x9PtQZ0rDIe8fT7UyHvH0+1BzbT2bFiFyTRh1uDY35jr0qM/BmA/yqebfepzIe8fT7UyHvH0+1GdWFRVN6qYlB/gzAf5VPNvvW9N2sKBGogjyIXYIVDLmcAFiGvrYCpXIe8fT7UyHvH0+1CnCopm9MRCMxOwYnzZs3Sz3sbW4iLGbdlgoI7CK4p9z4XkjcyTHhrlVSQQOg8ZYEi4JEjXsdSb1YMh7x9PtTIe8fT7UaIfZm7UMEzTLq7AgsUjDXYLnbOFDdLIDa9uwVzzboQuriR5HLZLM4jYjhtnS91tJY9b5qsGQ94+n2pkPePp9qCDw+68calI5ZVSy2RRGqq65DxFUKAD7tdPh56a1swW7kcciuHkYofdhiLIlnAQWAuPeMbm55a6VMZD3j6famQ94+n2oM6VhkPePp9qZD3j6fagzpWGQ94+n2pkPePp9qDOlYZD3j6fashQe0pSg8tS1cE22cOjsjTIGRS7AnkoGY3PK9rG3OxBrGPbuGbLadOkrOOY6KXz3vyIytodei3YaCSpXiNcA9te0ClKUClKUClKUClKUClKUClKUClKUClKUClKUClKUClKUClKUClKUClKUClKUClKUFT21s+eeWQDDkItmhYGII8gys7SHNnBIXhjo2AJJOumqfd6V0LhCkzyTSZWcFUDZzGrKCVZ+lbrAEj/W40oOPZAlEK8cnPre+XNa5y5snRzZbXy6XvWO19nieJ4y8iZhbMjZSCDcEfWu6vCasTabwkxExaVMwe2psHIsG0WJUm0WKHwt2CXuty/vWrdHYgEOSDqCDcEeBrzFYVJVKSIrqeasLg1WG3VmwxLbOxJjB1MEt3iJ/l61rT8a/KeHwwjTw/8AaOMdea1ZPFvOveH4t51VPxHjYP8AF7Pcj+LhjxF+ZXmBUhs/fDBS6DEIjd2X3beTWqThVRttfdtdRj0TsvafPZzTfD8W86cPxbzryKdW1Vlb5EH9qzvWbZjw/FvOnD8W86zpQYcPxbzpw/FvOs6UGHD8W86cPxbzrOlBhw/FvOnD8W86zpQYcPxbzpw/FvOs6UGHD8W86cPxbzrOlBhw/FvOnD8W86zpQYcPxbzpw/FvOs6UGHD8W86cPxbzrOlBhw/FvOnD8W86zpQYcPxbzpw/FvOs6UGHD8W86yFe0oFKUoODF7YhjZ1eQZo4zM6gFisY0vYa69Q5mtLbfgBAcuhKs9njdSAoY9K40JCOQDqQptWrbWyWlZiEicNA8ZSS+V2Z0bK9tbEIRfXnyPKoz8LuYVAWOOTNKwysSsSsWaOJNACAzDW2gLACxoLYpuL/AL1y7UwCzxNGxYBhzUkMLG4II8QKx2PDIkKLKbuL36RewJJVS5ALkCwzEa2rrZL9Z+hokxExaVSwu15sCwhxxLxE2ixIGlupZew+NWuGRWAZSGB5EG4I8DWGIwiOpVxmU6FW1BHyNVqXdeXDtn2fOYxzMEhJib5damo88RiYWX5U8Y689612rg2hsXDT/nQRP4lRfz51A/iSaA2xuDmjH8WImSP5m2q1O7N2jBiBeGZX7Qraj5jmKsVWyd04uHifj3+E9JQ8m4WC5xLLC3eilkHoSRWs7C2hD/hto5wP0YlAwP8AzgXH0q08MdreZpwx2t5mtNdX3zfftPt8Pui27ZyVcbW2pHpJs+OQ96KUBT9G1FejeLHLq+ypbfySIx8qtHD8W8zTh+LeZq6yn9Y49TVVd1c8OirDfdRo+A2ip7BCG9b17+PcOPzIMbEO9JAQPQmrRw/FvM14YvE+dNKj9eJoYv7cEVszenB4g2ixMZPdN1Pk1qmBUTtPdrC4j82BCe8BZv6hrUP+EsRF/g9ozxr1Ry+9QeAvqBS2HOU23/HRNLFpzi+7pPVb6VUDitqw/mYaHEjthkMbeTaUG+ar+dg9oRnrvExH0I5impq7tu5fuKI7V43x/Qt9KqY34wXbif8ApSfau3Zu9GDnOVMQA3LJISjfQNa9ScKuM4WMfDmbRVCfpWsIO0+Zr3h+LeZrNqzpWvhjtbzNOGO1vM0GylYcPxbzNOH4t5mgzpWHD8W8zTh+LeZoM6Vhw/FvM04fi3maDOlYcPxbzNOH4t5mgzpWHD8W8zWVB7SlKBSo7F7ahjZ0Z+kkfFZQCSFvlHLrJIsOdc43lg0uXGjk5kIylM90bsf3b2HXl+VBM0rxTcX/AHr2gUpSg8IqC2jujhZWzhWik/iQsUb620PlU9SjivDpri1UXVU7L2jB+Ri0mXuYhdbeDrrQb0TRaYvATp/PFaVPnpVqry1RlqJp7FUxxjjt4oXB724KX4cTGD2PdD5NapOHHRP8EsbfJga04vY2GlN5cPC57WRSfO16jZ9zMC3LDqp7ULKfQ02n+ePCfeOqfvS9VY7oyJ/htoYuPsVm4if0m1eiDa0fKbCTD+dSjHy0oa6uO1RPpafngtNKqrbyYqH/ABeAcL1yQNxAPmvMDxruw292CcAjExjwc5SPmDS7qPqMOdkzafPZzTleVz4XHRSflyxv/oZW/Y10Cq1iYnIqO2psHDYkWngR/G1m+jDUVJUqxMxN4KqYqi0wqo3Dww+GbGL/AKZ2/wB69/BEX+b2h/1z9qtNK711fiy+3w/BUju3jIf8LtKSw/RiFEg+V+dBtTakP52CimHfw72P9Da1bbV5arrb9qIn+8jURHZmY/vNVjvTiP8AyrGf/GtmE34wbHLKzwP3Z0KevL1qy2rRi8DFKLSxRyDsdVYeRFNKic6fY0MSMqveOiKl3xwC88XD9CW/YVwnfzDt+RDi5vGOFreZtU5HsTCr8OFw4+USD/au5VA5AD5Uvhx3T7/CaONOcxHp8qr+OoR+Zhscg6y0BsPnY1JYHerBTD3eKi+THIfJrGpi1RuN3ewkxvLhYGPaUF/qRqaXw57phdHFjKYn0s6osfE2iyxk9gZT/vXReq7PuPgGGmGVT3kZlI+RBrlXdXEx6YbamIRO7Kgmt4KWIsKaNE5VW3/FzTxIzpvunrZbL17UDsfZWMikzT7QMyWI4ZhRNeo5gb6VPVxVEROybtKKpmLzFvb/AIUpSuXSF23sdpmJVlHuiovf8wSRyIT/AC+7ANcEu7TvHduEszPLIzrc5S+ZkRCQCQDkubA6HvVaaUHFsfDvHCiSNdhe/SLWBJIXM2rWBAudTautkB51lSgw4Q7PU04Q7PU1nSgw4Q7PU04Q7PU1nSgw4Q7PU04Q7PU1nSgw4Q7PU04Q7PU1nSgw4Q7P3pwh2fvWdKDDhjs9TXHiNjYZyS+HhYnmSgN676USaYnNXcXuXgnNxDw2HJomKEfK2npXP+FJl/K2liwOoPZ6tVKlmM/TYV72tu2clV/4PtJfhx8bf+pCP3FYe2bSg/OwkU696BsrW8UY6/SrbSljUW7NUx6353VRd74v1YTGr/7RP+9bYN8sAxs0rRt2So6+tretWWtGJwUcgtJHG47GUMPUUNHGjKqPWOksMLiIZReORHHarX/Y1v4Q/smoHE7lYNjdI2ibvQuyeg0rR+GMSn5O1MSPCUCUetE08WM6b7p62WbhDs9TXnCH9k1WhgdqpyxeFk/1xFf/AK0G09pR/mYGKXxhlt6NS66+3apmPS/K6zcIdnqacIdnqarR25jz8OyyP9Uy/an/ABPafP2CH5cbX6UufcU+E+09Fk4Q7PU17wh2epqsfjHh6YvB4qH+bLnT+oV3Ybe7AuLjFRjwY5T5Gl1j6jCnZpe+zmmeEOz96cIdn71HR7xYRjYYqC/+takIp0YXV1YdoII9KrSK6aspe8Idn71nWCyqTYMCewEVnR0UpSg5dqY5YIZJn+GNGc6gXCi9gTp51ErvVH0M0bjOhcZWjcX6eRQUY5iwje2W45A2JFS+0cOZI3RSoJGhZQ635jMp5jwqFfdjNFlZ0DlpnZ1SxBlLMFj1uqBirWvqUHbQWJDcDS3h2UvXJsnCGGJUZgSL6gEAXJNlBJIUXsNeQrixOBwks2aUwyPIgyK5U9BMxLRjnbpakdgoJmlVyHZezb57YUiVwqXMZXOBlyR687jUDrrqh3XwilzwIzmYNZlBC2VVyr2Do3t2saCZpUNDuxhFLf8Ad4zmbN0lBy6AZV7Bpe3iaxj3cwcYJaGEgsTd1XTMdFBPVqABQTdKrkOyNnRiQMMMeGzNIXKXjDsXAe/wqAbC/UBWeE2JgFtGEw7uQXAbIXKMSQwHMrrYHlpQWClQ2G3YwiIq8CNrC2ZlBY+JPWaxg3WwixqnARiECZ2UFzYWzE9bdd+2gm6VBPu1gxGIzFECUKByFDmy2LA97rvXPNsnZrxZR7KBJeJJEaMMXIy+7brcHs1vQWWlV+TYOBmDJGkF1ZQxiy5lKsGytble1iD1E1uxW6+EcAcCNbMrXVQCcpDZT/KbWI6wTQTVKhcRuvhGy+4jXKyt0VAzW/S3ap6xWnHbBwAszpBGIyJG+BRlsygSX/Sb3161HZQT9e1XZdi7PZ47Lhwygy5FKDPGVK5mXrTW9+VwK2R7v4KXhyxxwsgzW4YUo9xl1to1raeNBPUqFfdfCF1fgRjKGGUKMrZsurDrIy6dlzRt18JnD8CMAKy5coym5BzEd4ZbA9hNBNV5VbTZezS6yD2Uq3uVUNGUaTNfojrk6tNa9bZWzleSRvZQqhY3UmPIjXJGYfpc5gNedhQWOlQ0e7GEzs/AjIYKAuUFRlzaqOonNr22FI918IGduBGc2XolRlXKLdEdV+ZoJmlQL7AwMPEkkjgVCQSZMoRLALZSdFBtf5k1hBsXZ6tICuHYn3xVihyR5QLgfpj6N+zU0FhrixOyMPIbvBEx7Si3qLwmx9nC1hhn4rM8dyhzA9UXao8OVdGG3XwiAjgRtdma7KCRmJbKP5RewHYKJNMTnDa+7mDIscLB/QKj5NxcAxv7PbwDuB5A114TdfCIuXgRvqxu6gnpMWtfsF7DwArTHsHAwrHHIkGZiVQy5M7te9hf4jr+1LM6sDCqzpj2hv2VuxhMM/EhhCvYjNmYmx58zUxVewmwcBwioWB+GOG8hyMwYCxzt1Pr11LYBo1AgWUM0SIrAsC4AACs453NuZ50d0UU0RamLQ7KUpR0UpSg04qBZEZGAKsCpB5EEWIPhVTl3WmPBVWjVViiVzcEZoQ4UBMlyOn1MuhNwauVKCmJu3iOAY8kN2YamRmaMBYlU58g4i+6BKWFwFF9KudKUCo3b2zfaIsllLB43XNyBR1a48bA1JUoKZid2JzLI6lcoZmjTiWLGSdJ36QjvGbpzJfU6WFbdjbtTQzQsxjyIq3IY/piMQUJlsW1vxLjTS1W6lApSlBD7Y2MJpI3sl1WZGJuGySRlcoI6rkE/Kq5JuliWXV1Dvmjc516ETJEmlogG/JB0Cnl0udXulBDbK2dImIlldI1DKqKEYkEKzMGsVGT4jca3JJvUzSlAqubT2CzPPJEEDPwHXUKTJCzEkkqwvYgC4PLlVjpQUX8Hz2yCRAuRmYkghpWhkhtlyXAs41DWsPhvVk3b2e8MRWSwZpHewYvbMb2LkDMeethzA6r1LUoFasUmZGGUNdSMraA3HI+BrbSgpjbvYl1u0eHV3WSOSzkqqvwbSRAINUEOUL4A5q6BsKcB/dwN0eGvTKsylpGMhfKeG44nYf1a61ZsRKVUkKTbqH9/wB2rnG0k/2uNRmsDYHnexB5UGey8MYoYo2IJSNEJAsCVUA2HUNK6q4xtBSbAMTe3IanXQXP8prODGK5OUNobXtp163+hFBzbeglaMcBImkDAjiG2XmCynKwzgHS4trVeO60uUoqwog94vTJObJGnBbo6p7vVuwjTSrQccoFyLDOU6upst61xbUUjVWBte1r9EX6Xy6JoK9Du7iOLHIeEAX4jqrm0Z4zylQMvvdHsCctjc+FXCuQ40FMygkZsovpc5st+vS9axtVNbhrrfNYXAIJFr/Q0HfUHt7ASyyR5IYWT/xGZ8slg6sqr0T0brmPIkqBcV3vtJBzzfq0sL3W9xa/PQ14dpqNGRxqR1HkVBOh7XFBAwbtOYpElWG+SKOOxuGMLOyzNdRlbp8tbZefZJQbOk9sMxWJUCOoKkkvxGRrlMvRYFNWub6V2f8AFE10bQa2HI9h8a24XGB2ICsLAG5tzJII+YKmg6aUpQKUpQKUpQKUpQKUpQKUpQKUpQKUpQKUpQKUpQKUpQKUpQYugIsa1eyR9xeVuXV/YFe0oPBhEtYILc9O3+yfOs1gUcgBrf6nn+5rylBi2DjPNBzv9es14MFH3F8v701Onia9pQZmBSMuUWve3je9/PWtUuCRlK5bAjKbaaf3fzpSg99jj55F8vn9z51mcMl75Rfn9dP/AMjypSg89lTuD+zf96ySFQbhQCez5k/uT50pQbKUp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7" descr="data:image/jpeg;base64,/9j/4AAQSkZJRgABAQAAAQABAAD/2wCEAAkGBxISEhQUERAQFhUXFxYVFhUUFRYXFxcUFhcYFhQXFRcZICghGBolHRUVITIhJSkrLi4uFyA1ODMtNygtLisBCgoKDg0OGBAQGzElHiQ0NywvLy02LCwwLCwsLCwsLCw0LS8sNiwsOCwsLC4sLCwsLiwvLCwsLCwsNywvLCwsLP/AABEIALcBEwMBIgACEQEDEQH/xAAbAAEAAgMBAQAAAAAAAAAAAAAABQYCAwQBB//EAEQQAAIBAgMEBwYEBAQDCQAAAAECAwARBBIhBQYTMSJBUVJhkaEUIzJxgdEWM0KxU2KS8DRUcsEVgpMHJENVc4OistL/xAAYAQEBAQEBAAAAAAAAAAAAAAAAAQMCBP/EAC8RAQABAgIHBwUAAwAAAAAAAAABAhEDMRITIXGhsdEyQVFhgZHhBBQiUvAjYsH/2gAMAwEAAhEDEQA/APuJqtbc33wmElaKTju6KHkEMMkvDQ6gyFR0bgX16qstfJt98Rh4sdiHafG4Ccxx5Z41MsOMAXoqY8pBZT0cp1oPo2H2/hn9nyTI3tIZoLX94qjMxHYACL37ak718ZkXPNsHEY+F4pGjmRsokjUSjIcMCiWEZYknLYA8jcCw07kSznGYfizMuME0/taXxTu0d36MqEcKJLZSjDnYdd6D7Xeo/bW2YcKqNMxAeRIVsCfeSGyA25C/XXyDYeOLbRwcsXFjL4rEJOjS4mSQAqwRcSXtGlyOigHjeuKYKyQcb2ttojaSe0q3HKCMTtwyVPuwmXJlIHbQffait494IMDEJcQXyl1jGRGdi7fCAq6m9q+c4uKcbRbZWaXhS4pccHzHTCAF5YQb3A4oAt2Gpz/tmU+xwEM62xcBLxrmZACSXAsdRz5dVBY9g70Q4t2SKPFKVXMTNBLELXtoXABOvKpu9fKcRtNGwO0Vg2pjsVJ7M7KJYymTLpmQiNdbstaNrbMjwybNE7YwYGUNLjXEs5JxDQpwjM4bOkd82ikAHnQfXb1x7R2kkPDziQ8SRYlyIz2Z9AWy/Cvax0FfIMVxTs8E4iePDDHSHDHEjEFHw2Vgi4p0IkSK5JDG/IeFdOCxkzYTZ2SOaMLtaFLrLLKkkQfpPG79IwG5sG6hQfYr0vXxGeR80nTxn/GPbbRrmmyez8UW6A93weFfW3OujeHZzuNuTl8VxIJYzhsssqqjZEzFEUhWvy1B5dVB9npWjAsTGhPMopPzIF630ClKUClKUClKUClKUClKUClKUClKUClKUClKUClKUCvLV7UJi9oyK+MAItFAsiaDRishJPaOgKCbtXlqq2G3pc6NAbBhEZQ66ynDDEXEdvh1t8+q2tZQb1XUNwXMd1iaTMt+M0QltkA+HULm7TytrQWi1Kg939vHE3DQGI8GGcDOHvHOHKgkcmHDNxqNRYmo2DfJmCscIwUpDLfiqSIp5DEptb4gRcjs676UEpszdqGDEzYkNM80twWlkZ8iZs3DjB+BL9Q7BU1VUTfMMpZcO7KQWjs3xe8WMByRaNjnBAubi/Ii1a9o71TLFNbD5HVcQqHOrgzQLmIAIHRI5E21BuBoSFvtSqviN7CjcJ4LT3PQMnQyBFfMHCnvqtsvO/VrXp3rJR5Fwr5FMSkuSrK0qo/vECkoqh+keq3LmQFntS1VGPeqQykiNXg4WGclZEOQzSyRMVYXEg6Knq0B69KzG9bKH9w7rGpklfOoKx8eWLoqB0iOETbTQc78wtdKhNo7dMUskYiBEcKzO7SKgs7OqqL9d01JI59Z0qJbfFsytwlWOM4gYg5mJAhhWYGK6gsCG6wOX1oLjSobY23eOHzRFCiq/O6lWBIAcgDMLG46tNSDeozDb45yyrh8z3w+ULKCjLiGdV95ltdchLZcw7CaC2Uqqx73Gy5sMwaToxLxFOZxMIGDG1lGYg316PVfSscXvgyZx7IxaKOaSYcRQFEDKHCG3TJDhl5eNqC2UqBh3hLTIghPDeWWFZc4+OFWZ7pa4F0YA36urS/JiN8kSQxmF844q2zC3ESQJHHftkXpjwBoLTSqrLvkqyMhhvo/DKOGzMkqQhGNsqktIvItYXvblSbe4qzRth7TKzqU4nRKxpE7Mrhdb8ZAAQPG1BaqVEY3bYSCKVU/NyZVlbhEZlzgMCC2awtlCk3+pEXFvjmCOMM/DKYZ3YuAy+0ytCoCWuxVhre2h7dKC10qt7M27LPiYl4eSCSCaVCSCz5JIlRiB8Gjk21+IdYtT8VC8waIKYsxyvKqOQJOGGZWAyqx1DDMCPHSgslKqCb2szg5FVVTEh0LAAyRPhwhWRwtlImPVc35HStuG3taRgkeGzSXnDDiZV9wIycrFLtcTLbojr6taC1UqAi3mR45JURikaROxvb8xQ7La3NUZSfnauNd9Ua4SFyeI8SjMozMJY4YWv1LIZAQeoA9lqC10qrT70SEvEkGWVExDOTICsZhEZuDbp3E0ZGg672rCDfFWiiZY7mUsqZmKBuGoMrsMpKC5sBa5uOQoLZSqv8AixiruuFkyosBOYkMGnykBkCkqqhiWOtrcj1TmyccJ4klGWzA/C6uNCRoy6EafcA6UHZSlKBUZtHYUM7ZnD3K5HyO6CRBchJApAddToe8e01J0oI5tiwEk5OcnFNiR0+Hwr/0aWrQN2cMGDZG0AGXO+S4Thhyl8pfJ0c1r1MUoOLBbLiiN41seHHDzJ93Fm4Y+mdtfGudd3sOFCiPQJHGOkfgifiRj6Mb1K0oImPd2Bc1g9mN8hkcovTEnu0JyoMwB0FZYrd/DyKyuhIYylhmYXMwyycj1ipSub2+L+LF/Wv3ol0ed2cPlsOMGzF+KJpBLcqFPvQ2a2UAWvayjsFbn2FAVZQrKGZGururBo1VEZWBuCAoHP8Aeur2+L+LF/Wv3rJMXG2iyIevRgdPpVtJeHBBu7h0UqsZAIRT0muckjSgkk6nO7MT1kmuU7pwmYyEtkKKvCDOFJEskzGSzWkBaT4SLC3jW6LeaBkVwJLMzqBlAIKHW4J0BBVh2hga6sXtmGJmWWRUyhGuxAU5+JlAPWfdOT4CopjNjwymQupJkREYgkHLGxdLEciGYkEa1zR7sYYfodrszsXkdi7PHwnzlicwZQAQdNK3ptyAy8JZVLAAmxBAJZUUE9pLAVjid4MMisxmQhU4pC9I5O0Ac6DZgdjxRKyrxGDDKeJI8nRtYKC5NlsToO2ubB7s4eJsyq5b3YzPI7m0RYxC7E6Lnaw8a3nbmH198ll+JswsCGC5ed73YDlW7C7ThlYrHKjkAMQpvoQCD5MPMUHNLu9h2UKUNgGAIZgVzSCW6kG4YOoII1FqxG7eGysuQnNHJExLMWZZSGkzMTcsxANzrUvSgrmG3Xy4v2gzEqrySJEAwCtIuRr9MqdC2oQE31J6+6Xd7DNIZWiBcyxzltfzYkMcbfRSRUlLKFF2ZQO0kAetavbov4sf9a/eiXhCY3c+BkcR5kcrIiMzO6xCRldgiFrKuZFNltyFiLCzAbpRohEkkjyGR5DKjyxt01VGUNnL5SEW4LG5F+y037dF/Fj/AK1+9ce0ttpFksrS581uG0X6BdiWkdR19t6F4bcbsiKVUVs44ZBQo7oy2Uroym/Ikc+uueLdzDKmRY7LaIWzNyhcyRC9+pjessNvBh3yZZF6QQ6kArnVWQMCbgkMuniKzxW3sNGDmmTQM1gbkhAxaw6z0H0/lNFY4HYEEMvFjVg1nUXdyqq7B2VFJsgLKDYVpl3XwzFyyuc17e8eyEuJCYhf3ZzqrXW2oFd2F2nDI2VJELZQxUHpAEA6j/mHmK4tn7yQyo0lmjRbdOTLYhjYfCxym/6Ws2o0oMfwrhbEZHN8xLGRy2ZzGzPmJvmzQxm973FbsFsCGFs8Ybie8Od2dyWkCBy2Y3N+EnX1Un3iwqgnjobBDZTmNnKqpsOq7r5ito21hybCeIkMEsGF85uAAOv4W8j2UGrY+xEgw5hOVs5kaUhcgdpWLSWW5yjpWAubADWtce6+FVWVYrZo4YiQzBgsFzDlYG6spNww1uAeqpmlBFQbvwJyRiSkiFmdmZhKVMhZibknIup10FeS7uwNewdTdWzRyOjBlTh3DKQQSoAPbYX5VLUoIttgwZXXKwz8O5DuGBiAEZVgbgiw1vXXs/ApAgSMEC7E3JJLMSzMzHVmJJJJ7a6aUClKUHDPteBHZHmjDIhkZSwuqAXLHsAGvyrCHbWHbLlnj6Ss662uiGzsAeoWPkag9sYGSaWZWwcvCCtkMbxJxpHQLI5fPmVsvu1BUdZJta2ibYM7xK2WTiXlyrJIr5YhxDCspzHiPZynMgCRrk2BoLmrXAI5HWva4tj8Xgrx78TW+bJmtc5c2To5rWvl0ve1dZXxI8qDKlYZD3j6famQ94+n2oMjVfO5Oz/8pH5t96nsh7x9PtTIe8fT7V1TVVTlLmqimrtRdA/gjZ/+Uj83+9Zw7o4OPMYoBGzKyZ0LZgHFmsSdDbrqbyHvH0+1Mh7x9PtVnErnZMy5jCw4m8Ux7IRN1MMh90nCUaiOMKqA5QpIUDQkKt/lXZjNjxyScRi2ayroRayrKo9J39K78h7x9PtTIe8fT7Vw0QUe60aghZpwABkAKe7IkWYlejrd1v0r8yOVYHdCHTpyi0JguMgYqVK3Zgt2Ot7EkA62qwZD3j6famQ94+n2oIPG7qwyxhHLGxZgSEbptLxsxVlKnpdRFqz2TuzDh5eJGSLRiMKqxolgFFysarmPRFr8tbWqZyHvH0+1Mh7x9PtQZ0rDIe8fT7UyHvH0+1BzbT2bFiFyTRh1uDY35jr0qM/BmA/yqebfepzIe8fT7UyHvH0+1GdWFRVN6qYlB/gzAf5VPNvvW9N2sKBGogjyIXYIVDLmcAFiGvrYCpXIe8fT7UyHvH0+1CnCopm9MRCMxOwYnzZs3Sz3sbW4iLGbdlgoI7CK4p9z4XkjcyTHhrlVSQQOg8ZYEi4JEjXsdSb1YMh7x9PtTIe8fT7UaIfZm7UMEzTLq7AgsUjDXYLnbOFDdLIDa9uwVzzboQuriR5HLZLM4jYjhtnS91tJY9b5qsGQ94+n2pkPePp9qCDw+68calI5ZVSy2RRGqq65DxFUKAD7tdPh56a1swW7kcciuHkYofdhiLIlnAQWAuPeMbm55a6VMZD3j6famQ94+n2oM6VhkPePp9qZD3j6fagzpWGQ94+n2pkPePp9qDOlYZD3j6fashQe0pSg8tS1cE22cOjsjTIGRS7AnkoGY3PK9rG3OxBrGPbuGbLadOkrOOY6KXz3vyIytodei3YaCSpXiNcA9te0ClKUClKUClKUClKUClKUClKUClKUClKUClKUClKUClKUClKUClKUClKUClKUClKUFT21s+eeWQDDkItmhYGII8gys7SHNnBIXhjo2AJJOumqfd6V0LhCkzyTSZWcFUDZzGrKCVZ+lbrAEj/W40oOPZAlEK8cnPre+XNa5y5snRzZbXy6XvWO19nieJ4y8iZhbMjZSCDcEfWu6vCasTabwkxExaVMwe2psHIsG0WJUm0WKHwt2CXuty/vWrdHYgEOSDqCDcEeBrzFYVJVKSIrqeasLg1WG3VmwxLbOxJjB1MEt3iJ/l61rT8a/KeHwwjTw/8AaOMdea1ZPFvOveH4t51VPxHjYP8AF7Pcj+LhjxF+ZXmBUhs/fDBS6DEIjd2X3beTWqThVRttfdtdRj0TsvafPZzTfD8W86cPxbzryKdW1Vlb5EH9qzvWbZjw/FvOnD8W86zpQYcPxbzpw/FvOs6UGHD8W86cPxbzrOlBhw/FvOnD8W86zpQYcPxbzpw/FvOs6UGHD8W86cPxbzrOlBhw/FvOnD8W86zpQYcPxbzpw/FvOs6UGHD8W86cPxbzrOlBhw/FvOnD8W86zpQYcPxbzpw/FvOs6UGHD8W86yFe0oFKUoODF7YhjZ1eQZo4zM6gFisY0vYa69Q5mtLbfgBAcuhKs9njdSAoY9K40JCOQDqQptWrbWyWlZiEicNA8ZSS+V2Z0bK9tbEIRfXnyPKoz8LuYVAWOOTNKwysSsSsWaOJNACAzDW2gLACxoLYpuL/AL1y7UwCzxNGxYBhzUkMLG4II8QKx2PDIkKLKbuL36RewJJVS5ALkCwzEa2rrZL9Z+hokxExaVSwu15sCwhxxLxE2ixIGlupZew+NWuGRWAZSGB5EG4I8DWGIwiOpVxmU6FW1BHyNVqXdeXDtn2fOYxzMEhJib5damo88RiYWX5U8Y689612rg2hsXDT/nQRP4lRfz51A/iSaA2xuDmjH8WImSP5m2q1O7N2jBiBeGZX7Qraj5jmKsVWyd04uHifj3+E9JQ8m4WC5xLLC3eilkHoSRWs7C2hD/hto5wP0YlAwP8AzgXH0q08MdreZpwx2t5mtNdX3zfftPt8Pui27ZyVcbW2pHpJs+OQ96KUBT9G1FejeLHLq+ypbfySIx8qtHD8W8zTh+LeZq6yn9Y49TVVd1c8OirDfdRo+A2ip7BCG9b17+PcOPzIMbEO9JAQPQmrRw/FvM14YvE+dNKj9eJoYv7cEVszenB4g2ixMZPdN1Pk1qmBUTtPdrC4j82BCe8BZv6hrUP+EsRF/g9ozxr1Ry+9QeAvqBS2HOU23/HRNLFpzi+7pPVb6VUDitqw/mYaHEjthkMbeTaUG+ar+dg9oRnrvExH0I5impq7tu5fuKI7V43x/Qt9KqY34wXbif8ApSfau3Zu9GDnOVMQA3LJISjfQNa9ScKuM4WMfDmbRVCfpWsIO0+Zr3h+LeZrNqzpWvhjtbzNOGO1vM0GylYcPxbzNOH4t5mgzpWHD8W8zTh+LeZoM6Vhw/FvM04fi3maDOlYcPxbzNOH4t5mgzpWHD8W8zWVB7SlKBSo7F7ahjZ0Z+kkfFZQCSFvlHLrJIsOdc43lg0uXGjk5kIylM90bsf3b2HXl+VBM0rxTcX/AHr2gUpSg8IqC2jujhZWzhWik/iQsUb620PlU9SjivDpri1UXVU7L2jB+Ri0mXuYhdbeDrrQb0TRaYvATp/PFaVPnpVqry1RlqJp7FUxxjjt4oXB724KX4cTGD2PdD5NapOHHRP8EsbfJga04vY2GlN5cPC57WRSfO16jZ9zMC3LDqp7ULKfQ02n+ePCfeOqfvS9VY7oyJ/htoYuPsVm4if0m1eiDa0fKbCTD+dSjHy0oa6uO1RPpafngtNKqrbyYqH/ABeAcL1yQNxAPmvMDxruw292CcAjExjwc5SPmDS7qPqMOdkzafPZzTleVz4XHRSflyxv/oZW/Y10Cq1iYnIqO2psHDYkWngR/G1m+jDUVJUqxMxN4KqYqi0wqo3Dww+GbGL/AKZ2/wB69/BEX+b2h/1z9qtNK711fiy+3w/BUju3jIf8LtKSw/RiFEg+V+dBtTakP52CimHfw72P9Da1bbV5arrb9qIn+8jURHZmY/vNVjvTiP8AyrGf/GtmE34wbHLKzwP3Z0KevL1qy2rRi8DFKLSxRyDsdVYeRFNKic6fY0MSMqveOiKl3xwC88XD9CW/YVwnfzDt+RDi5vGOFreZtU5HsTCr8OFw4+USD/au5VA5AD5Uvhx3T7/CaONOcxHp8qr+OoR+Zhscg6y0BsPnY1JYHerBTD3eKi+THIfJrGpi1RuN3ewkxvLhYGPaUF/qRqaXw57phdHFjKYn0s6osfE2iyxk9gZT/vXReq7PuPgGGmGVT3kZlI+RBrlXdXEx6YbamIRO7Kgmt4KWIsKaNE5VW3/FzTxIzpvunrZbL17UDsfZWMikzT7QMyWI4ZhRNeo5gb6VPVxVEROybtKKpmLzFvb/AIUpSuXSF23sdpmJVlHuiovf8wSRyIT/AC+7ANcEu7TvHduEszPLIzrc5S+ZkRCQCQDkubA6HvVaaUHFsfDvHCiSNdhe/SLWBJIXM2rWBAudTautkB51lSgw4Q7PU04Q7PU1nSgw4Q7PU04Q7PU1nSgw4Q7PU04Q7PU1nSgw4Q7PU04Q7PU1nSgw4Q7P3pwh2fvWdKDDhjs9TXHiNjYZyS+HhYnmSgN676USaYnNXcXuXgnNxDw2HJomKEfK2npXP+FJl/K2liwOoPZ6tVKlmM/TYV72tu2clV/4PtJfhx8bf+pCP3FYe2bSg/OwkU696BsrW8UY6/SrbSljUW7NUx6353VRd74v1YTGr/7RP+9bYN8sAxs0rRt2So6+tretWWtGJwUcgtJHG47GUMPUUNHGjKqPWOksMLiIZReORHHarX/Y1v4Q/smoHE7lYNjdI2ibvQuyeg0rR+GMSn5O1MSPCUCUetE08WM6b7p62WbhDs9TXnCH9k1WhgdqpyxeFk/1xFf/AK0G09pR/mYGKXxhlt6NS66+3apmPS/K6zcIdnqacIdnqarR25jz8OyyP9Uy/an/ABPafP2CH5cbX6UufcU+E+09Fk4Q7PU17wh2epqsfjHh6YvB4qH+bLnT+oV3Ybe7AuLjFRjwY5T5Gl1j6jCnZpe+zmmeEOz96cIdn71HR7xYRjYYqC/+takIp0YXV1YdoII9KrSK6aspe8Idn71nWCyqTYMCewEVnR0UpSg5dqY5YIZJn+GNGc6gXCi9gTp51ErvVH0M0bjOhcZWjcX6eRQUY5iwje2W45A2JFS+0cOZI3RSoJGhZQ635jMp5jwqFfdjNFlZ0DlpnZ1SxBlLMFj1uqBirWvqUHbQWJDcDS3h2UvXJsnCGGJUZgSL6gEAXJNlBJIUXsNeQrixOBwks2aUwyPIgyK5U9BMxLRjnbpakdgoJmlVyHZezb57YUiVwqXMZXOBlyR687jUDrrqh3XwilzwIzmYNZlBC2VVyr2Do3t2saCZpUNDuxhFLf8Ad4zmbN0lBy6AZV7Bpe3iaxj3cwcYJaGEgsTd1XTMdFBPVqABQTdKrkOyNnRiQMMMeGzNIXKXjDsXAe/wqAbC/UBWeE2JgFtGEw7uQXAbIXKMSQwHMrrYHlpQWClQ2G3YwiIq8CNrC2ZlBY+JPWaxg3WwixqnARiECZ2UFzYWzE9bdd+2gm6VBPu1gxGIzFECUKByFDmy2LA97rvXPNsnZrxZR7KBJeJJEaMMXIy+7brcHs1vQWWlV+TYOBmDJGkF1ZQxiy5lKsGytble1iD1E1uxW6+EcAcCNbMrXVQCcpDZT/KbWI6wTQTVKhcRuvhGy+4jXKyt0VAzW/S3ap6xWnHbBwAszpBGIyJG+BRlsygSX/Sb3161HZQT9e1XZdi7PZ47Lhwygy5FKDPGVK5mXrTW9+VwK2R7v4KXhyxxwsgzW4YUo9xl1to1raeNBPUqFfdfCF1fgRjKGGUKMrZsurDrIy6dlzRt18JnD8CMAKy5coym5BzEd4ZbA9hNBNV5VbTZezS6yD2Uq3uVUNGUaTNfojrk6tNa9bZWzleSRvZQqhY3UmPIjXJGYfpc5gNedhQWOlQ0e7GEzs/AjIYKAuUFRlzaqOonNr22FI918IGduBGc2XolRlXKLdEdV+ZoJmlQL7AwMPEkkjgVCQSZMoRLALZSdFBtf5k1hBsXZ6tICuHYn3xVihyR5QLgfpj6N+zU0FhrixOyMPIbvBEx7Si3qLwmx9nC1hhn4rM8dyhzA9UXao8OVdGG3XwiAjgRtdma7KCRmJbKP5RewHYKJNMTnDa+7mDIscLB/QKj5NxcAxv7PbwDuB5A114TdfCIuXgRvqxu6gnpMWtfsF7DwArTHsHAwrHHIkGZiVQy5M7te9hf4jr+1LM6sDCqzpj2hv2VuxhMM/EhhCvYjNmYmx58zUxVewmwcBwioWB+GOG8hyMwYCxzt1Pr11LYBo1AgWUM0SIrAsC4AACs453NuZ50d0UU0RamLQ7KUpR0UpSg04qBZEZGAKsCpB5EEWIPhVTl3WmPBVWjVViiVzcEZoQ4UBMlyOn1MuhNwauVKCmJu3iOAY8kN2YamRmaMBYlU58g4i+6BKWFwFF9KudKUCo3b2zfaIsllLB43XNyBR1a48bA1JUoKZid2JzLI6lcoZmjTiWLGSdJ36QjvGbpzJfU6WFbdjbtTQzQsxjyIq3IY/piMQUJlsW1vxLjTS1W6lApSlBD7Y2MJpI3sl1WZGJuGySRlcoI6rkE/Kq5JuliWXV1Dvmjc516ETJEmlogG/JB0Cnl0udXulBDbK2dImIlldI1DKqKEYkEKzMGsVGT4jca3JJvUzSlAqubT2CzPPJEEDPwHXUKTJCzEkkqwvYgC4PLlVjpQUX8Hz2yCRAuRmYkghpWhkhtlyXAs41DWsPhvVk3b2e8MRWSwZpHewYvbMb2LkDMeethzA6r1LUoFasUmZGGUNdSMraA3HI+BrbSgpjbvYl1u0eHV3WSOSzkqqvwbSRAINUEOUL4A5q6BsKcB/dwN0eGvTKsylpGMhfKeG44nYf1a61ZsRKVUkKTbqH9/wB2rnG0k/2uNRmsDYHnexB5UGey8MYoYo2IJSNEJAsCVUA2HUNK6q4xtBSbAMTe3IanXQXP8prODGK5OUNobXtp163+hFBzbeglaMcBImkDAjiG2XmCynKwzgHS4trVeO60uUoqwog94vTJObJGnBbo6p7vVuwjTSrQccoFyLDOU6upst61xbUUjVWBte1r9EX6Xy6JoK9Du7iOLHIeEAX4jqrm0Z4zylQMvvdHsCctjc+FXCuQ40FMygkZsovpc5st+vS9axtVNbhrrfNYXAIJFr/Q0HfUHt7ASyyR5IYWT/xGZ8slg6sqr0T0brmPIkqBcV3vtJBzzfq0sL3W9xa/PQ14dpqNGRxqR1HkVBOh7XFBAwbtOYpElWG+SKOOxuGMLOyzNdRlbp8tbZefZJQbOk9sMxWJUCOoKkkvxGRrlMvRYFNWub6V2f8AFE10bQa2HI9h8a24XGB2ICsLAG5tzJII+YKmg6aUpQKUpQKUpQKUpQKUpQKUpQKUpQKUpQKUpQKUpQKUpQKUpQYugIsa1eyR9xeVuXV/YFe0oPBhEtYILc9O3+yfOs1gUcgBrf6nn+5rylBi2DjPNBzv9es14MFH3F8v701Onia9pQZmBSMuUWve3je9/PWtUuCRlK5bAjKbaaf3fzpSg99jj55F8vn9z51mcMl75Rfn9dP/AMjypSg89lTuD+zf96ySFQbhQCez5k/uT50pQbKUpQf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2" descr="http://assets.bwbx.io/images/iJ4foiKlVmrI/v1/488x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25821"/>
            <a:ext cx="4271973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://assets.bwbx.io/images/iTNlz6ow3ru4/v1/-1x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623" y="2609345"/>
            <a:ext cx="2356631" cy="390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831042" y="3429000"/>
            <a:ext cx="1143000" cy="138499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81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$15</a:t>
            </a:r>
          </a:p>
          <a:p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Minimum wage vs state and county medians 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316857"/>
            <a:ext cx="8991600" cy="213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>
              <a:spcBef>
                <a:spcPct val="20000"/>
              </a:spcBef>
              <a:buClr>
                <a:srgbClr val="AA8A14"/>
              </a:buClr>
            </a:pPr>
            <a:r>
              <a:rPr kumimoji="1" lang="en-US" sz="3200" kern="0" dirty="0">
                <a:solidFill>
                  <a:srgbClr val="F2F2F2"/>
                </a:solidFill>
                <a:latin typeface="Arial"/>
              </a:rPr>
              <a:t>Debates about utility of regulations 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rgbClr val="AA8A14"/>
              </a:buClr>
              <a:buSzPct val="60000"/>
              <a:buFont typeface="Monotype Sorts" pitchFamily="2" charset="2"/>
              <a:buChar char="n"/>
            </a:pPr>
            <a:r>
              <a:rPr kumimoji="1" lang="en-US" kern="0" dirty="0">
                <a:solidFill>
                  <a:srgbClr val="F2F2F2"/>
                </a:solidFill>
                <a:latin typeface="Arial"/>
              </a:rPr>
              <a:t>Do they provide adequate protections or reduce opportunity and contribute to slowing growth?</a:t>
            </a:r>
          </a:p>
          <a:p>
            <a:pPr marL="1600200" lvl="3" indent="-228600" eaLnBrk="1" hangingPunct="1">
              <a:spcBef>
                <a:spcPct val="20000"/>
              </a:spcBef>
              <a:buFontTx/>
              <a:buChar char="–"/>
            </a:pPr>
            <a:r>
              <a:rPr kumimoji="1" lang="en-US" sz="2000" kern="0" dirty="0">
                <a:solidFill>
                  <a:srgbClr val="F2F2F2"/>
                </a:solidFill>
                <a:latin typeface="Arial"/>
              </a:rPr>
              <a:t>Affordable Care Act and COVID shutdowns as recent examples</a:t>
            </a:r>
          </a:p>
          <a:p>
            <a:pPr marL="1600200" lvl="3" indent="-228600" eaLnBrk="1" hangingPunct="1">
              <a:spcBef>
                <a:spcPct val="20000"/>
              </a:spcBef>
              <a:buFontTx/>
              <a:buChar char="–"/>
            </a:pPr>
            <a:r>
              <a:rPr kumimoji="1" lang="en-US" sz="2000" kern="0" dirty="0">
                <a:solidFill>
                  <a:srgbClr val="F2F2F2"/>
                </a:solidFill>
                <a:latin typeface="Arial"/>
              </a:rPr>
              <a:t>Controversy over minimum wage increases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679"/>
            <a:ext cx="3334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Bloomberg Business Week, August 2015 issue; see also Dan Price Gravity Payments and $70k minimum wage</a:t>
            </a:r>
          </a:p>
        </p:txBody>
      </p:sp>
    </p:spTree>
    <p:extLst>
      <p:ext uri="{BB962C8B-B14F-4D97-AF65-F5344CB8AC3E}">
        <p14:creationId xmlns:p14="http://schemas.microsoft.com/office/powerpoint/2010/main" val="1082575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382000" cy="553998"/>
          </a:xfrm>
        </p:spPr>
        <p:txBody>
          <a:bodyPr vert="horz" wrap="square" lIns="0" tIns="0" rIns="0" bIns="0" rtlCol="0" anchor="t">
            <a:spAutoFit/>
          </a:bodyPr>
          <a:lstStyle/>
          <a:p>
            <a:pPr marL="571500" indent="-571500" algn="l" defTabSz="914363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kern="1200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Arial" charset="0"/>
              </a:rPr>
              <a:t>Technology and Team Competencies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648200"/>
          </a:xfrm>
        </p:spPr>
        <p:txBody>
          <a:bodyPr/>
          <a:lstStyle/>
          <a:p>
            <a:pPr eaLnBrk="1" hangingPunct="1"/>
            <a:r>
              <a:rPr lang="en-US" strike="sngStrike" dirty="0"/>
              <a:t>Preference</a:t>
            </a:r>
            <a:r>
              <a:rPr lang="en-US" dirty="0"/>
              <a:t> Mandate for IT competencies</a:t>
            </a:r>
          </a:p>
          <a:p>
            <a:pPr lvl="1" eaLnBrk="1" hangingPunct="1"/>
            <a:r>
              <a:rPr lang="en-US" dirty="0"/>
              <a:t>Robotics and automated manufacturing</a:t>
            </a:r>
          </a:p>
          <a:p>
            <a:pPr lvl="1" eaLnBrk="1" hangingPunct="1"/>
            <a:r>
              <a:rPr lang="en-US" dirty="0"/>
              <a:t>Half of the jobs paying in top quartile (&gt;$60k) require some IT competency</a:t>
            </a:r>
          </a:p>
          <a:p>
            <a:pPr lvl="1" eaLnBrk="1" hangingPunct="1"/>
            <a:r>
              <a:rPr lang="en-US" dirty="0"/>
              <a:t>Accelerated with COVID</a:t>
            </a:r>
          </a:p>
          <a:p>
            <a:pPr lvl="1"/>
            <a:r>
              <a:rPr lang="en-US" dirty="0"/>
              <a:t>Continuous learning requirement</a:t>
            </a:r>
          </a:p>
          <a:p>
            <a:pPr lvl="2"/>
            <a:r>
              <a:rPr lang="en-US" dirty="0"/>
              <a:t>e.g.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The ascent of Teams</a:t>
            </a:r>
          </a:p>
          <a:p>
            <a:pPr lvl="2"/>
            <a:r>
              <a:rPr lang="en-US" dirty="0"/>
              <a:t>By technology &amp; dawn of ‘team competencies’</a:t>
            </a:r>
          </a:p>
          <a:p>
            <a:endParaRPr lang="en-US" dirty="0"/>
          </a:p>
          <a:p>
            <a:endParaRPr lang="en-US" sz="3600" dirty="0"/>
          </a:p>
          <a:p>
            <a:pPr lvl="1"/>
            <a:endParaRPr lang="en-US" sz="3200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431D86A-074E-4F2C-8B96-D46D307FB4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708" y="4390299"/>
            <a:ext cx="596528" cy="464827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F271C761-27A1-4F0F-B619-08F2BDC18F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573" y="4342675"/>
            <a:ext cx="560077" cy="560077"/>
          </a:xfrm>
          <a:prstGeom prst="rect">
            <a:avLst/>
          </a:prstGeom>
        </p:spPr>
      </p:pic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5BB6D3B2-9B5A-46BF-A8F1-842C642CE1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646" y="4477466"/>
            <a:ext cx="1010707" cy="290492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F8145B8A-6C62-473B-8E9E-4F0184D2CA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746" y="4289506"/>
            <a:ext cx="708062" cy="666411"/>
          </a:xfrm>
          <a:prstGeom prst="rect">
            <a:avLst/>
          </a:prstGeom>
        </p:spPr>
      </p:pic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A90B9A4F-97D4-4C63-BDF6-997A593AC7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201" y="4404472"/>
            <a:ext cx="708062" cy="4364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RM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Whirlpoo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HRM</Template>
  <TotalTime>6206</TotalTime>
  <Words>476</Words>
  <Application>Microsoft Office PowerPoint</Application>
  <PresentationFormat>On-screen Show (4:3)</PresentationFormat>
  <Paragraphs>104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Matisse ITC</vt:lpstr>
      <vt:lpstr>Monotype Sorts</vt:lpstr>
      <vt:lpstr>Times New Roman</vt:lpstr>
      <vt:lpstr>HRM</vt:lpstr>
      <vt:lpstr>DELTA forces of change in HR</vt:lpstr>
      <vt:lpstr>Demographics and Diversity</vt:lpstr>
      <vt:lpstr>Trend Reversal in Historical Labor Force Participation Rates</vt:lpstr>
      <vt:lpstr>Economics and Employment</vt:lpstr>
      <vt:lpstr>PowerPoint Presentation</vt:lpstr>
      <vt:lpstr>Advent of COVID and harm to industry employment</vt:lpstr>
      <vt:lpstr>Legal and Labor Relations Issues</vt:lpstr>
      <vt:lpstr>PowerPoint Presentation</vt:lpstr>
      <vt:lpstr>Technology and Team Competencies </vt:lpstr>
      <vt:lpstr>Attitudes and Values</vt:lpstr>
      <vt:lpstr>Changing Assumptions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Functional Subsystems</dc:title>
  <dc:creator>DrV</dc:creator>
  <cp:lastModifiedBy>Villanova, Peter D.</cp:lastModifiedBy>
  <cp:revision>71</cp:revision>
  <cp:lastPrinted>2000-04-15T04:32:50Z</cp:lastPrinted>
  <dcterms:created xsi:type="dcterms:W3CDTF">2013-08-19T20:00:12Z</dcterms:created>
  <dcterms:modified xsi:type="dcterms:W3CDTF">2020-08-11T18:39:20Z</dcterms:modified>
</cp:coreProperties>
</file>