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41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 Villanova" userId="470e00862680972b" providerId="LiveId" clId="{710F381D-B2E9-44DB-AC91-A820540A4E21}"/>
    <pc:docChg chg="modSld">
      <pc:chgData name="Dr Villanova" userId="470e00862680972b" providerId="LiveId" clId="{710F381D-B2E9-44DB-AC91-A820540A4E21}" dt="2020-07-14T16:41:00.965" v="33" actId="5793"/>
      <pc:docMkLst>
        <pc:docMk/>
      </pc:docMkLst>
      <pc:sldChg chg="modSp">
        <pc:chgData name="Dr Villanova" userId="470e00862680972b" providerId="LiveId" clId="{710F381D-B2E9-44DB-AC91-A820540A4E21}" dt="2020-07-14T16:41:00.965" v="33" actId="5793"/>
        <pc:sldMkLst>
          <pc:docMk/>
          <pc:sldMk cId="0" sldId="256"/>
        </pc:sldMkLst>
        <pc:spChg chg="mod">
          <ac:chgData name="Dr Villanova" userId="470e00862680972b" providerId="LiveId" clId="{710F381D-B2E9-44DB-AC91-A820540A4E21}" dt="2020-07-14T16:41:00.965" v="33" actId="5793"/>
          <ac:spMkLst>
            <pc:docMk/>
            <pc:sldMk cId="0" sldId="256"/>
            <ac:spMk id="205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97DE5-4E06-4120-BE27-3FFCFBC92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4EFD8-CA85-470E-BFC0-FE46C96C07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EB51E-1113-400C-BA2C-F7D892C51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FB40F-56DD-4D29-9C3F-F639D3CC0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4E24C-17BF-41DB-9881-C3504ECBC3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9E9C6-F94E-4A27-A3CE-BAEA8C8D6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17BDF-6C28-4BAD-8A59-9A04540B2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51C2-7BAC-46D3-B4AD-E231DEBAE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49159-7E2B-4CDC-B21E-C5B847885A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F34B7-5A59-4358-A51D-8929AC8DF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8C33C-4C03-4399-90C7-1D1940DB3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3B256412-E768-4A80-9918-76C36BEB11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ynextmove.org/explore/ip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solidFill>
            <a:srgbClr val="FFFF99"/>
          </a:solidFill>
        </p:spPr>
        <p:txBody>
          <a:bodyPr/>
          <a:lstStyle/>
          <a:p>
            <a:pPr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en-US" sz="3600" dirty="0">
                <a:solidFill>
                  <a:schemeClr val="tx2">
                    <a:lumMod val="10000"/>
                  </a:schemeClr>
                </a:solidFill>
              </a:rPr>
              <a:t>HRM Extra Credit Option</a:t>
            </a:r>
          </a:p>
        </p:txBody>
      </p:sp>
      <p:sp>
        <p:nvSpPr>
          <p:cNvPr id="2051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981200"/>
            <a:ext cx="8534400" cy="4602162"/>
          </a:xfrm>
          <a:solidFill>
            <a:srgbClr val="FFFF99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US" u="sng" dirty="0">
                <a:solidFill>
                  <a:schemeClr val="tx2">
                    <a:lumMod val="10000"/>
                  </a:schemeClr>
                </a:solidFill>
              </a:rPr>
              <a:t>Career Exploration</a:t>
            </a:r>
            <a:endParaRPr lang="en-US" dirty="0">
              <a:solidFill>
                <a:schemeClr val="tx2">
                  <a:lumMod val="10000"/>
                </a:schemeClr>
              </a:solidFill>
            </a:endParaRPr>
          </a:p>
          <a:p>
            <a:pPr lvl="1" eaLnBrk="1" hangingPunct="1"/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In business memo format:</a:t>
            </a:r>
          </a:p>
          <a:p>
            <a:pPr lvl="2" eaLnBrk="1" hangingPunct="1"/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Go to </a:t>
            </a:r>
            <a:r>
              <a:rPr lang="en-US" u="sng" dirty="0">
                <a:solidFill>
                  <a:srgbClr val="C00000"/>
                </a:solidFill>
                <a:hlinkClick r:id="rId2"/>
              </a:rPr>
              <a:t>http://www.mynextmove.org/explore/ip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and complete the web-based, RIASEC-compatible, Interest Profiler at the Bureau of Labor Statistics.  Obtain your scores and include this information in a narrative that includes your personal </a:t>
            </a:r>
            <a:r>
              <a:rPr lang="en-US" b="1" dirty="0">
                <a:solidFill>
                  <a:schemeClr val="tx2">
                    <a:lumMod val="10000"/>
                  </a:schemeClr>
                </a:solidFill>
              </a:rPr>
              <a:t>mission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 and </a:t>
            </a:r>
            <a:r>
              <a:rPr lang="en-US" b="1" dirty="0">
                <a:solidFill>
                  <a:schemeClr val="tx2">
                    <a:lumMod val="10000"/>
                  </a:schemeClr>
                </a:solidFill>
              </a:rPr>
              <a:t>vision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 statement.</a:t>
            </a:r>
          </a:p>
          <a:p>
            <a:pPr lvl="2" eaLnBrk="1" hangingPunct="1"/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Review 3-5 career development sites on the internet and report how they served the purpose of advancing your own career planning.</a:t>
            </a:r>
          </a:p>
          <a:p>
            <a:pPr lvl="2" eaLnBrk="1" hangingPunct="1"/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Prepare/attach a one-page resume.</a:t>
            </a:r>
          </a:p>
          <a:p>
            <a:pPr lvl="2" eaLnBrk="1" hangingPunct="1"/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Graded 0-5 percentage points toward final grade.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</p:txBody>
      </p:sp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381000" y="920988"/>
            <a:ext cx="8382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dirty="0"/>
              <a:t> </a:t>
            </a:r>
            <a:r>
              <a:rPr lang="en-US" sz="2000" dirty="0"/>
              <a:t>Voluntary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/>
              <a:t> Due: </a:t>
            </a:r>
            <a:r>
              <a:rPr lang="en-US" sz="2000" dirty="0">
                <a:solidFill>
                  <a:srgbClr val="FFC000"/>
                </a:solidFill>
              </a:rPr>
              <a:t>Last Day of Class </a:t>
            </a:r>
            <a:r>
              <a:rPr lang="en-US" sz="2000">
                <a:solidFill>
                  <a:srgbClr val="FFC000"/>
                </a:solidFill>
              </a:rPr>
              <a:t>(November 24</a:t>
            </a:r>
            <a:r>
              <a:rPr lang="en-US" sz="2000" baseline="30000">
                <a:solidFill>
                  <a:srgbClr val="FFC000"/>
                </a:solidFill>
              </a:rPr>
              <a:t>th</a:t>
            </a:r>
            <a:r>
              <a:rPr lang="en-US" sz="2000">
                <a:solidFill>
                  <a:srgbClr val="FFC000"/>
                </a:solidFill>
              </a:rPr>
              <a:t>)</a:t>
            </a:r>
            <a:endParaRPr lang="en-US" sz="20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0">
      <a:dk1>
        <a:srgbClr val="777777"/>
      </a:dk1>
      <a:lt1>
        <a:srgbClr val="FFFFFF"/>
      </a:lt1>
      <a:dk2>
        <a:srgbClr val="686B5D"/>
      </a:dk2>
      <a:lt2>
        <a:srgbClr val="D1D1CB"/>
      </a:lt2>
      <a:accent1>
        <a:srgbClr val="909082"/>
      </a:accent1>
      <a:accent2>
        <a:srgbClr val="809EA8"/>
      </a:accent2>
      <a:accent3>
        <a:srgbClr val="B9BAB6"/>
      </a:accent3>
      <a:accent4>
        <a:srgbClr val="DADADA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TM03457485[[fn=Mesh]]</Template>
  <TotalTime>448</TotalTime>
  <Words>109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Wingdings</vt:lpstr>
      <vt:lpstr>Default Design</vt:lpstr>
      <vt:lpstr>HRM Extra Credit Option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DrV</dc:creator>
  <cp:lastModifiedBy>Dr Villanova</cp:lastModifiedBy>
  <cp:revision>24</cp:revision>
  <cp:lastPrinted>1601-01-01T00:00:00Z</cp:lastPrinted>
  <dcterms:created xsi:type="dcterms:W3CDTF">1601-01-01T00:00:00Z</dcterms:created>
  <dcterms:modified xsi:type="dcterms:W3CDTF">2020-07-14T16:41:05Z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