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381000"/>
            <a:ext cx="51573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Good Samaritan Experiment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1430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Student (experimental subjects) from the Princeton Theological Seminary  were six times more likely to help an “unfortunate who appeared to be in significant distress”  when they were not in a hurry, compared to when they were in a hurry. There was almost no relationship between </a:t>
            </a:r>
            <a:r>
              <a:rPr lang="en-US" sz="2800" smtClean="0"/>
              <a:t>religiousness (a personality </a:t>
            </a:r>
            <a:r>
              <a:rPr lang="en-US" sz="2800" dirty="0" smtClean="0"/>
              <a:t>variable) and helping behavior.  </a:t>
            </a:r>
          </a:p>
          <a:p>
            <a:endParaRPr lang="en-US" sz="2800" dirty="0" smtClean="0"/>
          </a:p>
          <a:p>
            <a:r>
              <a:rPr lang="en-US" sz="2800" dirty="0" smtClean="0"/>
              <a:t>This  suggests that in the Bible story, the priest and Levite were in a hurry, whereas the Good Samaritan was not in such a hurry.   The experiment supports “</a:t>
            </a:r>
            <a:r>
              <a:rPr lang="en-US" sz="2800" dirty="0" err="1" smtClean="0"/>
              <a:t>situationism</a:t>
            </a:r>
            <a:r>
              <a:rPr lang="en-US" sz="2800" dirty="0" smtClean="0"/>
              <a:t>” (i.e. blame the situation, not the person)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pal mountains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762001"/>
            <a:ext cx="7581898" cy="505459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smtClean="0"/>
              <a:t>According </a:t>
            </a:r>
            <a:r>
              <a:rPr lang="en-US" dirty="0" smtClean="0"/>
              <a:t>to a Nepalese friend, </a:t>
            </a:r>
            <a:r>
              <a:rPr lang="en-US" dirty="0" err="1" smtClean="0"/>
              <a:t>Sadhu’s</a:t>
            </a:r>
            <a:r>
              <a:rPr lang="en-US" dirty="0" smtClean="0"/>
              <a:t> do aim to achieve a state of  neutrality  towards their environment, a sense of detachment from reality so that that “nothing matters”. </a:t>
            </a:r>
          </a:p>
          <a:p>
            <a:pPr>
              <a:buNone/>
            </a:pPr>
            <a:r>
              <a:rPr lang="en-US" dirty="0" smtClean="0"/>
              <a:t>This indicates that he would be content to be left alone. The idea that one has to save life is thereby challenged. How strongly do we hold to that imperative? 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174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Singer, Alan Evan</dc:creator>
  <cp:lastModifiedBy>Singer, Alan Evan</cp:lastModifiedBy>
  <cp:revision>6</cp:revision>
  <dcterms:created xsi:type="dcterms:W3CDTF">2006-08-16T00:00:00Z</dcterms:created>
  <dcterms:modified xsi:type="dcterms:W3CDTF">2018-02-15T20:22:02Z</dcterms:modified>
</cp:coreProperties>
</file>