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2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1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5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6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1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4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4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8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7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1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62CD-E7E2-4210-A700-2E22ADACDE7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9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327809" y="2185961"/>
            <a:ext cx="31260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079817" y="3015191"/>
            <a:ext cx="1279253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08780" y="2649829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Econ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 LEFT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38120" y="1500162"/>
            <a:ext cx="779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Social 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RIGHT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62968" y="4014762"/>
            <a:ext cx="792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Social 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LEFT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02134" y="3400245"/>
            <a:ext cx="111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prstClr val="black"/>
                </a:solidFill>
                <a:latin typeface="Calibri"/>
              </a:rPr>
              <a:t>Distraction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1" y="4648200"/>
            <a:ext cx="1651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Calibri"/>
              </a:rPr>
              <a:t>Positive attitude to diversity &amp; inclusion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9083" y="2557493"/>
            <a:ext cx="1369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Progressive taxation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&amp; </a:t>
            </a:r>
          </a:p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less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inequality 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6647179" y="1939329"/>
            <a:ext cx="356114" cy="2067328"/>
          </a:xfrm>
          <a:prstGeom prst="curvedLef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59069" y="2480549"/>
            <a:ext cx="1353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  <a:latin typeface="Calibri"/>
              </a:rPr>
              <a:t>Derision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347095" y="3012135"/>
            <a:ext cx="174788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94724" y="3817159"/>
            <a:ext cx="1039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prstClr val="black"/>
                </a:solidFill>
                <a:latin typeface="Calibri"/>
              </a:rPr>
              <a:t>Reduction</a:t>
            </a:r>
          </a:p>
        </p:txBody>
      </p:sp>
      <p:sp>
        <p:nvSpPr>
          <p:cNvPr id="29" name="Curved Left Arrow 28"/>
          <p:cNvSpPr/>
          <p:nvPr/>
        </p:nvSpPr>
        <p:spPr>
          <a:xfrm rot="8010251">
            <a:off x="4890660" y="3318085"/>
            <a:ext cx="286798" cy="1358832"/>
          </a:xfrm>
          <a:prstGeom prst="curvedLef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Curved Left Arrow 29"/>
          <p:cNvSpPr/>
          <p:nvPr/>
        </p:nvSpPr>
        <p:spPr>
          <a:xfrm rot="19005754">
            <a:off x="5263264" y="3014146"/>
            <a:ext cx="286798" cy="1358832"/>
          </a:xfrm>
          <a:prstGeom prst="curvedLef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85844" y="2649827"/>
            <a:ext cx="822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Econ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 RIGHT</a:t>
            </a:r>
          </a:p>
        </p:txBody>
      </p:sp>
      <p:sp>
        <p:nvSpPr>
          <p:cNvPr id="32" name="Curved Left Arrow 31"/>
          <p:cNvSpPr/>
          <p:nvPr/>
        </p:nvSpPr>
        <p:spPr>
          <a:xfrm rot="3452303">
            <a:off x="7481213" y="3078729"/>
            <a:ext cx="514623" cy="1602321"/>
          </a:xfrm>
          <a:prstGeom prst="curvedLef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32321" y="3624141"/>
            <a:ext cx="128520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latin typeface="Calibri"/>
              </a:rPr>
              <a:t>Exploitation!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3017582" y="3607416"/>
            <a:ext cx="1147945" cy="146102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07667" y="1073128"/>
            <a:ext cx="992589" cy="152592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305101" y="4379930"/>
            <a:ext cx="38197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International management:/ BE / Leadership…. </a:t>
            </a:r>
          </a:p>
          <a:p>
            <a:r>
              <a:rPr lang="en-US" dirty="0" smtClean="0"/>
              <a:t>The Mexican attitudes in the Sara case are found in many countries, including Philippines (Historic Spanish influence). See a great unprintable quote about ‘business ethics’ from my awesome Visayan partner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967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5</cp:revision>
  <dcterms:created xsi:type="dcterms:W3CDTF">2017-12-07T20:55:43Z</dcterms:created>
  <dcterms:modified xsi:type="dcterms:W3CDTF">2019-02-14T20:17:47Z</dcterms:modified>
</cp:coreProperties>
</file>