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5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3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5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2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2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9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9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7D4C-93E6-4CA2-9200-83ED08912D1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F95A2-430C-48B5-B4E5-38AF6AE9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2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292844" y="1683099"/>
            <a:ext cx="5852160" cy="2782389"/>
          </a:xfrm>
          <a:prstGeom prst="rtTriangle">
            <a:avLst/>
          </a:prstGeom>
          <a:solidFill>
            <a:schemeClr val="bg1">
              <a:lumMod val="85000"/>
              <a:alpha val="5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92844" y="3826412"/>
            <a:ext cx="575771" cy="6390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83202" y="268957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0133" y="4465487"/>
            <a:ext cx="429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0133" y="2192310"/>
            <a:ext cx="4347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9004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Callout 19"/>
          <p:cNvSpPr/>
          <p:nvPr/>
        </p:nvSpPr>
        <p:spPr>
          <a:xfrm>
            <a:off x="3299879" y="169369"/>
            <a:ext cx="5622052" cy="3001948"/>
          </a:xfrm>
          <a:prstGeom prst="cloudCallout">
            <a:avLst>
              <a:gd name="adj1" fmla="val -43977"/>
              <a:gd name="adj2" fmla="val 7327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4788" y="3271732"/>
            <a:ext cx="2734203" cy="34798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62511" y="643401"/>
            <a:ext cx="1617785" cy="1617786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1138" y="643402"/>
            <a:ext cx="1589650" cy="1610752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ight Triangle 8"/>
          <p:cNvSpPr/>
          <p:nvPr/>
        </p:nvSpPr>
        <p:spPr>
          <a:xfrm rot="10800000">
            <a:off x="4262510" y="1768818"/>
            <a:ext cx="1139483" cy="478302"/>
          </a:xfrm>
          <a:prstGeom prst="rtTriangle">
            <a:avLst/>
          </a:prstGeom>
          <a:solidFill>
            <a:schemeClr val="bg1">
              <a:lumMod val="50000"/>
              <a:alpha val="72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ight Triangle 10"/>
          <p:cNvSpPr/>
          <p:nvPr/>
        </p:nvSpPr>
        <p:spPr>
          <a:xfrm rot="16200000">
            <a:off x="5057337" y="973992"/>
            <a:ext cx="1139483" cy="478302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>
            <a:off x="4262511" y="1782885"/>
            <a:ext cx="1139483" cy="478302"/>
          </a:xfrm>
          <a:prstGeom prst="rtTriangle">
            <a:avLst/>
          </a:prstGeom>
          <a:solidFill>
            <a:schemeClr val="bg1">
              <a:lumMod val="50000"/>
              <a:alpha val="72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ight Triangle 12"/>
          <p:cNvSpPr/>
          <p:nvPr/>
        </p:nvSpPr>
        <p:spPr>
          <a:xfrm>
            <a:off x="6471138" y="1761784"/>
            <a:ext cx="1139483" cy="478302"/>
          </a:xfrm>
          <a:prstGeom prst="rtTriangle">
            <a:avLst/>
          </a:prstGeom>
          <a:solidFill>
            <a:schemeClr val="bg1">
              <a:lumMod val="50000"/>
              <a:alpha val="72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ight Triangle 13"/>
          <p:cNvSpPr/>
          <p:nvPr/>
        </p:nvSpPr>
        <p:spPr>
          <a:xfrm rot="10800000">
            <a:off x="6921305" y="636368"/>
            <a:ext cx="1139483" cy="478302"/>
          </a:xfrm>
          <a:prstGeom prst="rtTriangle">
            <a:avLst/>
          </a:prstGeom>
          <a:solidFill>
            <a:schemeClr val="bg1">
              <a:lumMod val="50000"/>
              <a:alpha val="72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ight Triangle 14"/>
          <p:cNvSpPr/>
          <p:nvPr/>
        </p:nvSpPr>
        <p:spPr>
          <a:xfrm rot="5400000">
            <a:off x="6126483" y="973992"/>
            <a:ext cx="1139483" cy="478302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ight Triangle 15"/>
          <p:cNvSpPr/>
          <p:nvPr/>
        </p:nvSpPr>
        <p:spPr>
          <a:xfrm rot="16200000">
            <a:off x="7251896" y="1431193"/>
            <a:ext cx="1139483" cy="478302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ight Triangle 16"/>
          <p:cNvSpPr/>
          <p:nvPr/>
        </p:nvSpPr>
        <p:spPr>
          <a:xfrm rot="5400000">
            <a:off x="5043270" y="981026"/>
            <a:ext cx="1139483" cy="478302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79583" y="3351154"/>
            <a:ext cx="2267496" cy="3485853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8107011" y="2342958"/>
            <a:ext cx="609849" cy="5908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674071" y="2808878"/>
            <a:ext cx="358725" cy="36243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032796" y="3192310"/>
            <a:ext cx="180535" cy="1588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03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616402" y="1654963"/>
            <a:ext cx="5852160" cy="2782389"/>
          </a:xfrm>
          <a:prstGeom prst="rtTriangle">
            <a:avLst/>
          </a:prstGeom>
          <a:solidFill>
            <a:schemeClr val="bg1">
              <a:lumMod val="85000"/>
              <a:alpha val="5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16402" y="3798276"/>
            <a:ext cx="575771" cy="6390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47862" y="4437351"/>
            <a:ext cx="17199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Isis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4068" y="1381129"/>
            <a:ext cx="128753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Horus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9138" y="2519902"/>
            <a:ext cx="16181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Father</a:t>
            </a:r>
          </a:p>
          <a:p>
            <a:pPr algn="ctr"/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Osiris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233" y="75366"/>
            <a:ext cx="9018462" cy="67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8</cp:revision>
  <dcterms:created xsi:type="dcterms:W3CDTF">2017-12-01T21:25:37Z</dcterms:created>
  <dcterms:modified xsi:type="dcterms:W3CDTF">2018-01-01T20:19:46Z</dcterms:modified>
</cp:coreProperties>
</file>