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1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1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7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3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1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1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4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9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9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8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3411-4478-40C7-8B28-902A1E8C2E6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74E38-34DC-405F-836C-F54B62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1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00150" y="3699052"/>
            <a:ext cx="1785938" cy="2477992"/>
          </a:xfrm>
          <a:prstGeom prst="rect">
            <a:avLst/>
          </a:prstGeom>
        </p:spPr>
      </p:pic>
      <p:sp>
        <p:nvSpPr>
          <p:cNvPr id="15" name="Cloud Callout 14"/>
          <p:cNvSpPr/>
          <p:nvPr/>
        </p:nvSpPr>
        <p:spPr>
          <a:xfrm>
            <a:off x="1249985" y="483703"/>
            <a:ext cx="5164883" cy="2681528"/>
          </a:xfrm>
          <a:prstGeom prst="cloudCallout">
            <a:avLst>
              <a:gd name="adj1" fmla="val -15896"/>
              <a:gd name="adj2" fmla="val 771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duotone>
              <a:srgbClr val="E7E6E6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9233583" y="3699052"/>
            <a:ext cx="1611898" cy="2477992"/>
          </a:xfrm>
          <a:prstGeom prst="rect">
            <a:avLst/>
          </a:prstGeom>
        </p:spPr>
      </p:pic>
      <p:sp>
        <p:nvSpPr>
          <p:cNvPr id="14" name="Cloud Callout 13"/>
          <p:cNvSpPr/>
          <p:nvPr/>
        </p:nvSpPr>
        <p:spPr>
          <a:xfrm>
            <a:off x="6291609" y="214313"/>
            <a:ext cx="5338416" cy="2710532"/>
          </a:xfrm>
          <a:prstGeom prst="cloudCallout">
            <a:avLst>
              <a:gd name="adj1" fmla="val 24719"/>
              <a:gd name="adj2" fmla="val 7578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c 5"/>
          <p:cNvSpPr/>
          <p:nvPr/>
        </p:nvSpPr>
        <p:spPr>
          <a:xfrm rot="20004749">
            <a:off x="9774645" y="4239094"/>
            <a:ext cx="529772" cy="597999"/>
          </a:xfrm>
          <a:prstGeom prst="arc">
            <a:avLst>
              <a:gd name="adj1" fmla="val 16200000"/>
              <a:gd name="adj2" fmla="val 19356452"/>
            </a:avLst>
          </a:prstGeom>
          <a:ln w="476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http://tse1.mm.bing.net/th?&amp;id=OIP.M80708f4c08216339fae0ac6562d6721ao0&amp;w=300&amp;h=219&amp;c=0&amp;pid=1.9&amp;rs=0&amp;p=0&amp;r=0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786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011" y="576092"/>
            <a:ext cx="2258470" cy="180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tse1.mm.bing.net/th?&amp;id=OIP.M14542c4bc82301d3d581f5191c1bbc78o0&amp;w=300&amp;h=300&amp;c=0&amp;pid=1.9&amp;rs=0&amp;p=0&amp;r=0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368" y="715488"/>
            <a:ext cx="1006017" cy="88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tse1.mm.bing.net/th?&amp;id=OIP.M161ec20cfca5f67694308de034365517o1&amp;w=217&amp;h=300&amp;c=0&amp;pid=1.9&amp;rs=0&amp;p=0&amp;r=0"/>
          <p:cNvPicPr>
            <a:picLocks noChangeAspect="1" noChangeArrowheads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1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74" y="715488"/>
            <a:ext cx="1283093" cy="167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28750" y="1436807"/>
            <a:ext cx="1911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Authoritarian  =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/>
          <p:cNvSpPr/>
          <p:nvPr/>
        </p:nvSpPr>
        <p:spPr>
          <a:xfrm rot="3667795" flipH="1">
            <a:off x="2298202" y="4471492"/>
            <a:ext cx="324972" cy="663726"/>
          </a:xfrm>
          <a:prstGeom prst="arc">
            <a:avLst>
              <a:gd name="adj1" fmla="val 16200000"/>
              <a:gd name="adj2" fmla="val 19356452"/>
            </a:avLst>
          </a:prstGeom>
          <a:ln w="476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75488" y="1366072"/>
            <a:ext cx="1911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Authoritarian  =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utoShape 2" descr="Image result for picture of pinoch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23367" y="1603717"/>
            <a:ext cx="1034483" cy="80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3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1612" y="1079864"/>
            <a:ext cx="3233737" cy="17235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LEFT-AUTHORITARIAN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Authentic workers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Tough Love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9990" y="1079863"/>
            <a:ext cx="3233737" cy="172354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RIGHT-AUTHORITARIAN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Freedom for the strong &amp; for dominant groups</a:t>
            </a:r>
          </a:p>
        </p:txBody>
      </p:sp>
      <p:sp>
        <p:nvSpPr>
          <p:cNvPr id="6" name="Curved Left Arrow 5"/>
          <p:cNvSpPr/>
          <p:nvPr/>
        </p:nvSpPr>
        <p:spPr>
          <a:xfrm rot="10639985">
            <a:off x="2089179" y="1740604"/>
            <a:ext cx="676507" cy="2955776"/>
          </a:xfrm>
          <a:prstGeom prst="curvedLeftArrow">
            <a:avLst/>
          </a:prstGeom>
          <a:solidFill>
            <a:schemeClr val="bg1">
              <a:lumMod val="6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3648" y="4025537"/>
            <a:ext cx="2353488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Authenticity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Relationships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Transformations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7679" y="4025537"/>
            <a:ext cx="2353489" cy="12003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Wealth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Transactions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1855" y="3034911"/>
            <a:ext cx="22034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LEFT-leaning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LEADERSHIP STYLE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00238" y="3034911"/>
            <a:ext cx="22034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RIGHT-leaning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LEADERSHIP STYLE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5609695" y="4383385"/>
            <a:ext cx="1065425" cy="327952"/>
          </a:xfrm>
          <a:prstGeom prst="leftRightArrow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urved Up Arrow 11"/>
          <p:cNvSpPr/>
          <p:nvPr/>
        </p:nvSpPr>
        <p:spPr>
          <a:xfrm rot="16388613">
            <a:off x="8328245" y="2837572"/>
            <a:ext cx="2942756" cy="731520"/>
          </a:xfrm>
          <a:prstGeom prst="curvedUpArrow">
            <a:avLst/>
          </a:prstGeom>
          <a:solidFill>
            <a:schemeClr val="bg1">
              <a:lumMod val="6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2669" y="1552427"/>
            <a:ext cx="2299476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Loyalty </a:t>
            </a:r>
            <a:r>
              <a:rPr lang="en-US" sz="2400" b="1" dirty="0" smtClean="0">
                <a:solidFill>
                  <a:prstClr val="black"/>
                </a:solidFill>
              </a:rPr>
              <a:t>enforced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8340" y="2170423"/>
            <a:ext cx="1328124" cy="18427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duotone>
              <a:srgbClr val="E7E6E6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10481048" y="2305386"/>
            <a:ext cx="1187924" cy="182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3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6249938" y="1127260"/>
            <a:ext cx="3166847" cy="4144398"/>
          </a:xfrm>
          <a:prstGeom prst="rect">
            <a:avLst/>
          </a:prstGeom>
          <a:solidFill>
            <a:schemeClr val="bg1">
              <a:lumMod val="50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50456" y="1127260"/>
            <a:ext cx="3174893" cy="4144397"/>
          </a:xfrm>
          <a:prstGeom prst="rect">
            <a:avLst/>
          </a:prstGeom>
          <a:solidFill>
            <a:schemeClr val="bg1">
              <a:lumMod val="6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9937" y="1127260"/>
            <a:ext cx="3127893" cy="2045732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4938" y="1127260"/>
            <a:ext cx="3170411" cy="2044020"/>
          </a:xfrm>
          <a:prstGeom prst="rect">
            <a:avLst/>
          </a:prstGeom>
          <a:solidFill>
            <a:schemeClr val="bg1">
              <a:lumMod val="9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stCxn id="2" idx="4"/>
          </p:cNvCxnSpPr>
          <p:nvPr/>
        </p:nvCxnSpPr>
        <p:spPr>
          <a:xfrm>
            <a:off x="6225349" y="4067682"/>
            <a:ext cx="0" cy="1262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50" idx="1"/>
            <a:endCxn id="2" idx="2"/>
          </p:cNvCxnSpPr>
          <p:nvPr/>
        </p:nvCxnSpPr>
        <p:spPr>
          <a:xfrm flipV="1">
            <a:off x="3050456" y="3192700"/>
            <a:ext cx="2045340" cy="6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13208" y="1697398"/>
            <a:ext cx="24742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State-owned economy &amp; controlled society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Communism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8312" y="1697317"/>
            <a:ext cx="24778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State-imposed order allied with corporations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Fascism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4938" y="3725788"/>
            <a:ext cx="247425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autonomy moderate regulation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Left-Libertarian, communitarian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40753" y="3725788"/>
            <a:ext cx="21963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 autonomy minimal regulation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Right-Libertarian anarchist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3009" y="2709615"/>
            <a:ext cx="1559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LEFT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‘good’ government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16785" y="2731035"/>
            <a:ext cx="1398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RIGHT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‘good’ government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2737" y="487462"/>
            <a:ext cx="179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AUTHORITARIAN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Big government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52737" y="5419573"/>
            <a:ext cx="1921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LIBERTARIAN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Small government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354902" y="3171280"/>
            <a:ext cx="2022929" cy="1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2"/>
            <a:endCxn id="2" idx="0"/>
          </p:cNvCxnSpPr>
          <p:nvPr/>
        </p:nvCxnSpPr>
        <p:spPr>
          <a:xfrm flipH="1">
            <a:off x="6225349" y="1133793"/>
            <a:ext cx="24589" cy="1183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5095796" y="2317718"/>
            <a:ext cx="2259106" cy="1749964"/>
          </a:xfrm>
          <a:prstGeom prst="ellipse">
            <a:avLst/>
          </a:prstGeom>
          <a:solidFill>
            <a:schemeClr val="bg1">
              <a:lumMod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Epistocratic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Capitalism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10754342" y="2333988"/>
            <a:ext cx="1089293" cy="167458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duotone>
              <a:srgbClr val="E7E6E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8450" y="2317718"/>
            <a:ext cx="1208976" cy="167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92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  <a:extLst/>
          </a:blip>
          <a:stretch>
            <a:fillRect/>
          </a:stretch>
        </p:blipFill>
        <p:spPr>
          <a:xfrm>
            <a:off x="6374028" y="2438983"/>
            <a:ext cx="887752" cy="123175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831009" y="1116496"/>
            <a:ext cx="62753" cy="40251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98246" y="5100918"/>
            <a:ext cx="52748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9622" y="510540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1995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31009" y="5740116"/>
            <a:ext cx="5642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Adapted from a graph in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Economist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reporting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Timbro’s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analysis of  data from 33 European countries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84284" y="933411"/>
            <a:ext cx="1466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Votes for  ‘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authoritarian- populist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parties’ as % of votes cast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95359" y="2461051"/>
            <a:ext cx="997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LEFT-leaning voters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20391" y="5100918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2016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65560" y="5085529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2008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929624" y="979857"/>
            <a:ext cx="4917139" cy="214921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929622" y="3240741"/>
            <a:ext cx="3369888" cy="84716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299510" y="2321859"/>
            <a:ext cx="1547253" cy="1766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95591" y="326539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5%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8679" y="232185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7%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0350" y="90543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12%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63349" y="281065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6%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87370" y="371359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4%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41401" y="972189"/>
            <a:ext cx="997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RIGHT-leaning voters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99778" y="4413857"/>
            <a:ext cx="123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 crisis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duotone>
              <a:srgbClr val="E7E6E6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5150802" y="1005059"/>
            <a:ext cx="767667" cy="118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025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122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16</cp:revision>
  <dcterms:created xsi:type="dcterms:W3CDTF">2017-12-06T20:56:36Z</dcterms:created>
  <dcterms:modified xsi:type="dcterms:W3CDTF">2017-12-19T02:56:15Z</dcterms:modified>
</cp:coreProperties>
</file>