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  <p:sldId id="263" r:id="rId3"/>
    <p:sldId id="261" r:id="rId4"/>
    <p:sldId id="25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D5AB6-C5AA-4285-A2E2-38C6C75E798C}" type="datetimeFigureOut">
              <a:rPr lang="en-US" smtClean="0"/>
              <a:t>12/18/2017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EC481-4F54-4447-A913-C0B967B9C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3922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D5AB6-C5AA-4285-A2E2-38C6C75E798C}" type="datetimeFigureOut">
              <a:rPr lang="en-US" smtClean="0"/>
              <a:t>12/18/2017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EC481-4F54-4447-A913-C0B967B9C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3505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D5AB6-C5AA-4285-A2E2-38C6C75E798C}" type="datetimeFigureOut">
              <a:rPr lang="en-US" smtClean="0"/>
              <a:t>12/18/2017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EC481-4F54-4447-A913-C0B967B9C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4103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D5AB6-C5AA-4285-A2E2-38C6C75E798C}" type="datetimeFigureOut">
              <a:rPr lang="en-US" smtClean="0"/>
              <a:t>12/18/2017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EC481-4F54-4447-A913-C0B967B9C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0194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D5AB6-C5AA-4285-A2E2-38C6C75E798C}" type="datetimeFigureOut">
              <a:rPr lang="en-US" smtClean="0"/>
              <a:t>12/18/2017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EC481-4F54-4447-A913-C0B967B9C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8472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D5AB6-C5AA-4285-A2E2-38C6C75E798C}" type="datetimeFigureOut">
              <a:rPr lang="en-US" smtClean="0"/>
              <a:t>12/18/2017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EC481-4F54-4447-A913-C0B967B9C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1627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D5AB6-C5AA-4285-A2E2-38C6C75E798C}" type="datetimeFigureOut">
              <a:rPr lang="en-US" smtClean="0"/>
              <a:t>12/18/2017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EC481-4F54-4447-A913-C0B967B9C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069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D5AB6-C5AA-4285-A2E2-38C6C75E798C}" type="datetimeFigureOut">
              <a:rPr lang="en-US" smtClean="0"/>
              <a:t>12/18/2017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EC481-4F54-4447-A913-C0B967B9C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643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D5AB6-C5AA-4285-A2E2-38C6C75E798C}" type="datetimeFigureOut">
              <a:rPr lang="en-US" smtClean="0"/>
              <a:t>12/18/2017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EC481-4F54-4447-A913-C0B967B9C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4648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D5AB6-C5AA-4285-A2E2-38C6C75E798C}" type="datetimeFigureOut">
              <a:rPr lang="en-US" smtClean="0"/>
              <a:t>12/18/2017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EC481-4F54-4447-A913-C0B967B9C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060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D5AB6-C5AA-4285-A2E2-38C6C75E798C}" type="datetimeFigureOut">
              <a:rPr lang="en-US" smtClean="0"/>
              <a:t>12/18/2017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EC481-4F54-4447-A913-C0B967B9C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1055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1D5AB6-C5AA-4285-A2E2-38C6C75E798C}" type="datetimeFigureOut">
              <a:rPr lang="en-US" smtClean="0"/>
              <a:t>12/18/2017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8EC481-4F54-4447-A913-C0B967B9C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3815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993790" y="2667001"/>
            <a:ext cx="2353488" cy="120032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prstClr val="black"/>
                </a:solidFill>
                <a:latin typeface="Calibri"/>
              </a:rPr>
              <a:t>Authenticity</a:t>
            </a:r>
          </a:p>
          <a:p>
            <a:pPr algn="ctr"/>
            <a:r>
              <a:rPr lang="en-US" sz="2400" b="1" dirty="0">
                <a:solidFill>
                  <a:prstClr val="black"/>
                </a:solidFill>
                <a:latin typeface="Calibri"/>
              </a:rPr>
              <a:t>Relationships</a:t>
            </a:r>
          </a:p>
          <a:p>
            <a:pPr algn="ctr"/>
            <a:r>
              <a:rPr lang="en-US" sz="2400" b="1" dirty="0">
                <a:solidFill>
                  <a:prstClr val="black"/>
                </a:solidFill>
                <a:latin typeface="Calibri"/>
              </a:rPr>
              <a:t>Transformations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912211" y="2667000"/>
            <a:ext cx="2353489" cy="1200329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prstClr val="black"/>
                </a:solidFill>
                <a:latin typeface="Calibri"/>
              </a:rPr>
              <a:t>Wealth</a:t>
            </a:r>
          </a:p>
          <a:p>
            <a:pPr algn="ctr"/>
            <a:r>
              <a:rPr lang="en-US" sz="2400" b="1" dirty="0">
                <a:solidFill>
                  <a:prstClr val="black"/>
                </a:solidFill>
                <a:latin typeface="Calibri"/>
              </a:rPr>
              <a:t>Tasks</a:t>
            </a:r>
          </a:p>
          <a:p>
            <a:pPr algn="ctr"/>
            <a:r>
              <a:rPr lang="en-US" sz="2400" b="1" dirty="0">
                <a:solidFill>
                  <a:prstClr val="black"/>
                </a:solidFill>
                <a:latin typeface="Calibri"/>
              </a:rPr>
              <a:t>Transactions</a:t>
            </a:r>
          </a:p>
        </p:txBody>
      </p:sp>
      <p:sp>
        <p:nvSpPr>
          <p:cNvPr id="7" name="Rectangle 6"/>
          <p:cNvSpPr/>
          <p:nvPr/>
        </p:nvSpPr>
        <p:spPr>
          <a:xfrm>
            <a:off x="3107407" y="1771669"/>
            <a:ext cx="220345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>
                <a:solidFill>
                  <a:prstClr val="black"/>
                </a:solidFill>
                <a:latin typeface="Calibri"/>
              </a:rPr>
              <a:t>LEFT-leaning</a:t>
            </a:r>
          </a:p>
          <a:p>
            <a:pPr algn="ctr"/>
            <a:r>
              <a:rPr lang="en-US" sz="2000" b="1" dirty="0">
                <a:solidFill>
                  <a:prstClr val="black"/>
                </a:solidFill>
                <a:latin typeface="Calibri"/>
              </a:rPr>
              <a:t>LEADERSHIP STYLE</a:t>
            </a:r>
          </a:p>
        </p:txBody>
      </p:sp>
      <p:sp>
        <p:nvSpPr>
          <p:cNvPr id="8" name="Rectangle 7"/>
          <p:cNvSpPr/>
          <p:nvPr/>
        </p:nvSpPr>
        <p:spPr>
          <a:xfrm>
            <a:off x="6941704" y="1771669"/>
            <a:ext cx="220345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>
                <a:solidFill>
                  <a:prstClr val="black"/>
                </a:solidFill>
                <a:latin typeface="Calibri"/>
              </a:rPr>
              <a:t>RIGHT-leaning</a:t>
            </a:r>
          </a:p>
          <a:p>
            <a:pPr algn="ctr"/>
            <a:r>
              <a:rPr lang="en-US" sz="2000" b="1" dirty="0">
                <a:solidFill>
                  <a:prstClr val="black"/>
                </a:solidFill>
                <a:latin typeface="Calibri"/>
              </a:rPr>
              <a:t>LEADERSHIP STYLE</a:t>
            </a:r>
          </a:p>
        </p:txBody>
      </p:sp>
      <p:sp>
        <p:nvSpPr>
          <p:cNvPr id="9" name="Left-Right Arrow 8"/>
          <p:cNvSpPr/>
          <p:nvPr/>
        </p:nvSpPr>
        <p:spPr>
          <a:xfrm>
            <a:off x="5521668" y="3024848"/>
            <a:ext cx="1216152" cy="327952"/>
          </a:xfrm>
          <a:prstGeom prst="leftRightArrow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prstClr val="white"/>
              </a:solidFill>
              <a:latin typeface="Calibri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46215" y="2103119"/>
            <a:ext cx="1150331" cy="176421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75375" y="2103119"/>
            <a:ext cx="1356217" cy="1727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40790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5753101" y="1801908"/>
            <a:ext cx="47065" cy="273423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4307542" y="3191435"/>
            <a:ext cx="2850777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5030647" y="1155577"/>
            <a:ext cx="138211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LEFT-leaning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objectives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024952" y="4528051"/>
            <a:ext cx="15504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RIGHT-leaning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objectives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819400" y="2729770"/>
            <a:ext cx="14164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LEFT-leaning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LEADERSHIP STYLE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158320" y="2729770"/>
            <a:ext cx="166519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RIGHT-leaning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LEADERSHIP STYLE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150760" y="2057401"/>
            <a:ext cx="157094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Transform towards social concerns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161987" y="3403867"/>
            <a:ext cx="15709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Transform towards profit-seeking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800165" y="2057401"/>
            <a:ext cx="14544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Incentivize social contributions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860801" y="3403866"/>
            <a:ext cx="129751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Incentivize profit-seeking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 flipV="1">
            <a:off x="5800166" y="2057400"/>
            <a:ext cx="2124635" cy="1119202"/>
          </a:xfrm>
          <a:prstGeom prst="line">
            <a:avLst/>
          </a:prstGeom>
          <a:ln w="38100">
            <a:solidFill>
              <a:schemeClr val="tx1">
                <a:alpha val="4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7543801" y="1524000"/>
            <a:ext cx="190948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Leader vs follower as the intended beneficiary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50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65050" y="863647"/>
            <a:ext cx="937116" cy="1193753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63006" y="4110148"/>
            <a:ext cx="858480" cy="1316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59223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grayscl/>
          </a:blip>
          <a:stretch>
            <a:fillRect/>
          </a:stretch>
        </p:blipFill>
        <p:spPr>
          <a:xfrm>
            <a:off x="1560948" y="27710"/>
            <a:ext cx="9107053" cy="68302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05531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grayscl/>
          </a:blip>
          <a:stretch>
            <a:fillRect/>
          </a:stretch>
        </p:blipFill>
        <p:spPr>
          <a:xfrm>
            <a:off x="1524000" y="-1"/>
            <a:ext cx="9144000" cy="6858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9502975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41</Words>
  <Application>Microsoft Office PowerPoint</Application>
  <PresentationFormat>Widescreen</PresentationFormat>
  <Paragraphs>23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1_Office Theme</vt:lpstr>
      <vt:lpstr>PowerPoint Presentation</vt:lpstr>
      <vt:lpstr>PowerPoint Presentation</vt:lpstr>
      <vt:lpstr>PowerPoint Presentation</vt:lpstr>
      <vt:lpstr>PowerPoint Presentation</vt:lpstr>
    </vt:vector>
  </TitlesOfParts>
  <Company>Appalachian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Singer, Alan Evan</dc:creator>
  <cp:lastModifiedBy>Singer, Alan Evan</cp:lastModifiedBy>
  <cp:revision>8</cp:revision>
  <dcterms:created xsi:type="dcterms:W3CDTF">2017-12-06T19:14:38Z</dcterms:created>
  <dcterms:modified xsi:type="dcterms:W3CDTF">2017-12-19T02:34:19Z</dcterms:modified>
</cp:coreProperties>
</file>