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3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7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0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5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2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9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9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084C-F0DE-49B0-A1A8-E24E565E010B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E914A-5E42-49A8-89BD-6CAEEE7F0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6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1/17/Yin_yang.svg/260px-Yin_yan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50205" y="1189556"/>
            <a:ext cx="4181651" cy="418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2877" y="2592438"/>
            <a:ext cx="15846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masculinity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sky &amp; sun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Right-leaning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456" y="2510936"/>
            <a:ext cx="15846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femininity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passivity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earth &amp; moon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Left-leaning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9839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1</cp:revision>
  <dcterms:created xsi:type="dcterms:W3CDTF">2017-12-05T22:14:42Z</dcterms:created>
  <dcterms:modified xsi:type="dcterms:W3CDTF">2017-12-05T22:15:14Z</dcterms:modified>
</cp:coreProperties>
</file>