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7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9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8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7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9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9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2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9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0A1C-C993-4EE7-849B-6E49A088B85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B9F2D-2D3A-4B54-883B-ED9675B7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9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1927508" y="707400"/>
            <a:ext cx="3101692" cy="2119472"/>
          </a:xfrm>
          <a:prstGeom prst="cloudCallout">
            <a:avLst>
              <a:gd name="adj1" fmla="val -17753"/>
              <a:gd name="adj2" fmla="val 8859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Lamp of Knowledge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62" y="1391661"/>
            <a:ext cx="751919" cy="75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pictures of crowds of peo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389" y="3799894"/>
            <a:ext cx="3817383" cy="257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amp of Knowledge"/>
          <p:cNvPicPr>
            <a:picLocks noChangeAspect="1" noChangeArrowheads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689"/>
                    </a14:imgEffect>
                    <a14:imgEffect>
                      <a14:saturation sat="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081" y="1391177"/>
            <a:ext cx="751919" cy="75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loud Callout 7"/>
          <p:cNvSpPr/>
          <p:nvPr/>
        </p:nvSpPr>
        <p:spPr>
          <a:xfrm>
            <a:off x="6681223" y="707400"/>
            <a:ext cx="3235752" cy="2119472"/>
          </a:xfrm>
          <a:prstGeom prst="cloudCallout">
            <a:avLst>
              <a:gd name="adj1" fmla="val 10262"/>
              <a:gd name="adj2" fmla="val 8475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 descr="http://tse1.mm.bing.net/th?&amp;id=OIP.Ma8be254838c93c9b0e066719d0960f11H0&amp;w=180&amp;h=181&amp;c=0&amp;pid=1.9&amp;rs=0&amp;p=0&amp;r=0"/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432" y="1236970"/>
            <a:ext cx="1060329" cy="106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97297" y="1474746"/>
            <a:ext cx="905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$$$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87640" y="2392415"/>
            <a:ext cx="1928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consciousness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ollective  enlightenment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413" y="2392414"/>
            <a:ext cx="1545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Personal wealth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piritual  salvation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duotone>
              <a:srgbClr val="E7E6E6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7974619" y="3717329"/>
            <a:ext cx="1312256" cy="20173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duotone>
              <a:srgbClr val="E7E6E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5368" y="4187039"/>
            <a:ext cx="1017235" cy="129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00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1</cp:revision>
  <dcterms:created xsi:type="dcterms:W3CDTF">2017-12-05T18:29:57Z</dcterms:created>
  <dcterms:modified xsi:type="dcterms:W3CDTF">2017-12-05T18:30:24Z</dcterms:modified>
</cp:coreProperties>
</file>