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6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6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0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3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0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6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72B4-ABC2-4E98-A164-5E40EE17C43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0A4-0827-49F2-92B9-7063F8B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9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7942" y="1787555"/>
            <a:ext cx="1600200" cy="40011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Planned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8152" y="3580928"/>
            <a:ext cx="153003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prstClr val="white"/>
                </a:solidFill>
                <a:latin typeface="Calibri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Unrealized </a:t>
            </a:r>
            <a:r>
              <a:rPr lang="en-US" sz="200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8525" y="3580928"/>
            <a:ext cx="1600200" cy="400110"/>
          </a:xfrm>
          <a:prstGeom prst="rect">
            <a:avLst/>
          </a:prstGeom>
          <a:solidFill>
            <a:schemeClr val="bg1">
              <a:lumMod val="85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Emergent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7543" y="1787555"/>
            <a:ext cx="1521521" cy="400110"/>
          </a:xfrm>
          <a:prstGeom prst="rect">
            <a:avLst/>
          </a:prstGeom>
          <a:solidFill>
            <a:schemeClr val="tx1">
              <a:lumMod val="65000"/>
              <a:lumOff val="35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Realized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830542" y="1787556"/>
            <a:ext cx="2566416" cy="42177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4663169" y="2451395"/>
            <a:ext cx="1143002" cy="808258"/>
          </a:xfrm>
          <a:prstGeom prst="ben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9661" y="2659476"/>
            <a:ext cx="1154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Calibri"/>
              </a:rPr>
              <a:t>Unforeseen</a:t>
            </a:r>
          </a:p>
          <a:p>
            <a:pPr algn="r"/>
            <a:r>
              <a:rPr lang="en-US" sz="1600" dirty="0">
                <a:solidFill>
                  <a:prstClr val="black"/>
                </a:solidFill>
                <a:latin typeface="Calibri"/>
              </a:rPr>
              <a:t>changes</a:t>
            </a:r>
          </a:p>
        </p:txBody>
      </p:sp>
      <p:sp>
        <p:nvSpPr>
          <p:cNvPr id="14" name="Bent Arrow 13"/>
          <p:cNvSpPr/>
          <p:nvPr/>
        </p:nvSpPr>
        <p:spPr>
          <a:xfrm>
            <a:off x="6613320" y="2220417"/>
            <a:ext cx="783638" cy="1219200"/>
          </a:xfrm>
          <a:prstGeom prst="ben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515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1884642" y="754442"/>
            <a:ext cx="1244091" cy="191255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11059" y="3528521"/>
            <a:ext cx="1503529" cy="1913582"/>
          </a:xfrm>
          <a:prstGeom prst="rect">
            <a:avLst/>
          </a:prstGeom>
        </p:spPr>
      </p:pic>
      <p:sp>
        <p:nvSpPr>
          <p:cNvPr id="26" name="Cloud Callout 25"/>
          <p:cNvSpPr/>
          <p:nvPr/>
        </p:nvSpPr>
        <p:spPr>
          <a:xfrm>
            <a:off x="3962400" y="2971800"/>
            <a:ext cx="6324600" cy="2803794"/>
          </a:xfrm>
          <a:prstGeom prst="cloudCallout">
            <a:avLst>
              <a:gd name="adj1" fmla="val -62007"/>
              <a:gd name="adj2" fmla="val -22655"/>
            </a:avLst>
          </a:prstGeom>
          <a:solidFill>
            <a:schemeClr val="bg1">
              <a:lumMod val="65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3929849" y="289195"/>
            <a:ext cx="6324600" cy="2528391"/>
          </a:xfrm>
          <a:prstGeom prst="cloudCallout">
            <a:avLst>
              <a:gd name="adj1" fmla="val -62445"/>
              <a:gd name="adj2" fmla="val -23961"/>
            </a:avLst>
          </a:prstGeom>
          <a:solidFill>
            <a:schemeClr val="bg1">
              <a:lumMod val="7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2335" y="891353"/>
            <a:ext cx="1251048" cy="584775"/>
          </a:xfrm>
          <a:prstGeom prst="rect">
            <a:avLst/>
          </a:prstGeom>
          <a:solidFill>
            <a:schemeClr val="bg1">
              <a:lumMod val="50000"/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Wealth-for-self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2335" y="3584440"/>
            <a:ext cx="1295400" cy="1077218"/>
          </a:xfrm>
          <a:prstGeom prst="rect">
            <a:avLst/>
          </a:prstGeom>
          <a:solidFill>
            <a:schemeClr val="bg1">
              <a:lumMod val="65000"/>
              <a:alpha val="2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Wealth &amp;  prosperity for others, a collective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3082" y="1605897"/>
            <a:ext cx="1893258" cy="707886"/>
          </a:xfrm>
          <a:prstGeom prst="rect">
            <a:avLst/>
          </a:prstGeom>
          <a:solidFill>
            <a:schemeClr val="bg1">
              <a:lumMod val="50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Prosperity for others &amp; society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5482" y="3584440"/>
            <a:ext cx="1893258" cy="707886"/>
          </a:xfrm>
          <a:prstGeom prst="rect">
            <a:avLst/>
          </a:prstGeom>
          <a:solidFill>
            <a:schemeClr val="bg1">
              <a:lumMod val="75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Wealth for society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3082" y="923735"/>
            <a:ext cx="1893258" cy="400110"/>
          </a:xfrm>
          <a:prstGeom prst="rect">
            <a:avLst/>
          </a:prstGeom>
          <a:solidFill>
            <a:schemeClr val="bg1">
              <a:lumMod val="50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Wealth for self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6684" y="4474920"/>
            <a:ext cx="1893258" cy="707886"/>
          </a:xfrm>
          <a:prstGeom prst="rect">
            <a:avLst/>
          </a:prstGeom>
          <a:solidFill>
            <a:schemeClr val="bg1">
              <a:lumMod val="75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Prosperity for self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03384" y="1104482"/>
            <a:ext cx="1329699" cy="0"/>
          </a:xfrm>
          <a:prstGeom prst="straightConnector1">
            <a:avLst/>
          </a:prstGeom>
          <a:ln w="41275">
            <a:solidFill>
              <a:schemeClr val="tx1">
                <a:alpha val="4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7736" y="1476128"/>
            <a:ext cx="1285347" cy="337067"/>
          </a:xfrm>
          <a:prstGeom prst="straightConnector1">
            <a:avLst/>
          </a:prstGeom>
          <a:ln w="41275">
            <a:solidFill>
              <a:schemeClr val="tx1">
                <a:alpha val="46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87963" y="754444"/>
            <a:ext cx="633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prstClr val="black"/>
                </a:solidFill>
                <a:latin typeface="Calibri"/>
              </a:rPr>
              <a:t>Direct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6349" y="1722350"/>
            <a:ext cx="759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prstClr val="black"/>
                </a:solidFill>
                <a:latin typeface="Calibri"/>
              </a:rPr>
              <a:t>Indirect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18920" y="3926503"/>
            <a:ext cx="1466563" cy="11880"/>
          </a:xfrm>
          <a:prstGeom prst="straightConnector1">
            <a:avLst/>
          </a:prstGeom>
          <a:ln w="41275">
            <a:solidFill>
              <a:schemeClr val="tx1">
                <a:alpha val="4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941854" y="4420809"/>
            <a:ext cx="1367429" cy="408054"/>
          </a:xfrm>
          <a:prstGeom prst="straightConnector1">
            <a:avLst/>
          </a:prstGeom>
          <a:ln w="41275">
            <a:solidFill>
              <a:schemeClr val="tx1">
                <a:alpha val="46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87963" y="3575103"/>
            <a:ext cx="633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prstClr val="black"/>
                </a:solidFill>
                <a:latin typeface="Calibri"/>
              </a:rPr>
              <a:t>Direct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33083" y="4674976"/>
            <a:ext cx="759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prstClr val="black"/>
                </a:solidFill>
                <a:latin typeface="Calibri"/>
              </a:rPr>
              <a:t>Indirect</a:t>
            </a:r>
          </a:p>
        </p:txBody>
      </p:sp>
    </p:spTree>
    <p:extLst>
      <p:ext uri="{BB962C8B-B14F-4D97-AF65-F5344CB8AC3E}">
        <p14:creationId xmlns:p14="http://schemas.microsoft.com/office/powerpoint/2010/main" val="223265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592" y="4634401"/>
            <a:ext cx="1277810" cy="163102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759831" y="1439777"/>
            <a:ext cx="0" cy="2667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759831" y="4106777"/>
            <a:ext cx="3276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07580" y="3645112"/>
            <a:ext cx="2145437" cy="861774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Econ-Left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Entrepreneurship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683" y="537526"/>
            <a:ext cx="1816296" cy="861774"/>
          </a:xfrm>
          <a:prstGeom prst="rect">
            <a:avLst/>
          </a:prstGeom>
          <a:solidFill>
            <a:schemeClr val="bg1">
              <a:lumMod val="50000"/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Econ-Right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Traditional Entrepreneurship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2431" y="4111352"/>
            <a:ext cx="1295400" cy="584775"/>
          </a:xfrm>
          <a:prstGeom prst="rect">
            <a:avLst/>
          </a:prstGeom>
          <a:solidFill>
            <a:schemeClr val="bg1">
              <a:lumMod val="65000"/>
              <a:alpha val="21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objective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40631" y="1592178"/>
            <a:ext cx="1251048" cy="584775"/>
          </a:xfrm>
          <a:prstGeom prst="rect">
            <a:avLst/>
          </a:prstGeom>
          <a:solidFill>
            <a:schemeClr val="bg1">
              <a:lumMod val="50000"/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Wealth objective </a:t>
            </a:r>
          </a:p>
        </p:txBody>
      </p:sp>
      <p:sp>
        <p:nvSpPr>
          <p:cNvPr id="14" name="Curved Up Arrow 13"/>
          <p:cNvSpPr/>
          <p:nvPr/>
        </p:nvSpPr>
        <p:spPr>
          <a:xfrm rot="13362584">
            <a:off x="5037709" y="2306695"/>
            <a:ext cx="2720846" cy="474202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urved Left Arrow 14"/>
          <p:cNvSpPr/>
          <p:nvPr/>
        </p:nvSpPr>
        <p:spPr>
          <a:xfrm rot="18893833">
            <a:off x="6004237" y="1763042"/>
            <a:ext cx="421461" cy="2071702"/>
          </a:xfrm>
          <a:prstGeom prst="curved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57433" y="1558971"/>
            <a:ext cx="1005396" cy="738664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Wealth is achieved indirectly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06428" y="2658977"/>
            <a:ext cx="971549" cy="738664"/>
          </a:xfrm>
          <a:prstGeom prst="rect">
            <a:avLst/>
          </a:prstGeom>
          <a:solidFill>
            <a:schemeClr val="bg1">
              <a:lumMod val="50000"/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Justice is achieved indirectly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577" y="582702"/>
            <a:ext cx="1061057" cy="163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5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8997" y="2229999"/>
            <a:ext cx="1983052" cy="1015663"/>
          </a:xfrm>
          <a:prstGeom prst="rect">
            <a:avLst/>
          </a:prstGeom>
          <a:solidFill>
            <a:schemeClr val="bg1">
              <a:lumMod val="65000"/>
              <a:alpha val="9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Planned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benefits for self &amp; society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5529" y="4073109"/>
            <a:ext cx="1377749" cy="400110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Un-realized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6859" y="4073110"/>
            <a:ext cx="1600200" cy="1015663"/>
          </a:xfrm>
          <a:prstGeom prst="rect">
            <a:avLst/>
          </a:prstGeom>
          <a:solidFill>
            <a:schemeClr val="bg1">
              <a:lumMod val="65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Emergent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benefits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 &amp; costs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63682" y="2076400"/>
            <a:ext cx="1893258" cy="1631216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Realized net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benefits for self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with increased net benefits for society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111778" y="2279737"/>
            <a:ext cx="2667000" cy="42177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3883171" y="2973544"/>
            <a:ext cx="1143002" cy="751333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Bent Arrow 13"/>
          <p:cNvSpPr/>
          <p:nvPr/>
        </p:nvSpPr>
        <p:spPr>
          <a:xfrm>
            <a:off x="5995140" y="2712598"/>
            <a:ext cx="783638" cy="1219200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ent Arrow 16"/>
          <p:cNvSpPr/>
          <p:nvPr/>
        </p:nvSpPr>
        <p:spPr>
          <a:xfrm>
            <a:off x="3075706" y="1322644"/>
            <a:ext cx="3709922" cy="75375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227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63682" y="1127468"/>
            <a:ext cx="189325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Reduced Costs to  society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53375" y="1490299"/>
            <a:ext cx="1586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prstClr val="black"/>
                </a:solidFill>
                <a:latin typeface="Calibri"/>
              </a:rPr>
              <a:t>due to compensatory strategies &amp; the invisible hand</a:t>
            </a:r>
          </a:p>
        </p:txBody>
      </p:sp>
    </p:spTree>
    <p:extLst>
      <p:ext uri="{BB962C8B-B14F-4D97-AF65-F5344CB8AC3E}">
        <p14:creationId xmlns:p14="http://schemas.microsoft.com/office/powerpoint/2010/main" val="30540712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87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6</cp:revision>
  <dcterms:created xsi:type="dcterms:W3CDTF">2017-12-04T21:34:00Z</dcterms:created>
  <dcterms:modified xsi:type="dcterms:W3CDTF">2017-12-18T17:26:01Z</dcterms:modified>
</cp:coreProperties>
</file>