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391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00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674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81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66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508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33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8730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93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068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208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EEB5B-0363-4AC3-AA1B-A293A9EFB1DB}" type="datetimeFigureOut">
              <a:rPr lang="en-US" smtClean="0"/>
              <a:t>12/17/2017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053D81-66A7-4E9B-B886-06FCF2D316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335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2259874" y="1397725"/>
            <a:ext cx="2362200" cy="3352800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98074" y="231212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GOV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2972243" y="2845525"/>
            <a:ext cx="937462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767524" y="329528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Citizens &amp; Corporations</a:t>
            </a:r>
          </a:p>
        </p:txBody>
      </p:sp>
      <p:pic>
        <p:nvPicPr>
          <p:cNvPr id="12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7525" y="3894740"/>
            <a:ext cx="1242085" cy="73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own Arrow 12"/>
          <p:cNvSpPr/>
          <p:nvPr/>
        </p:nvSpPr>
        <p:spPr>
          <a:xfrm>
            <a:off x="3198658" y="2747358"/>
            <a:ext cx="484632" cy="653534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Curved Up Arrow 13"/>
          <p:cNvSpPr/>
          <p:nvPr/>
        </p:nvSpPr>
        <p:spPr>
          <a:xfrm rot="16029258">
            <a:off x="4017767" y="3909362"/>
            <a:ext cx="571218" cy="45720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Curved Down Arrow 14"/>
          <p:cNvSpPr/>
          <p:nvPr/>
        </p:nvSpPr>
        <p:spPr>
          <a:xfrm rot="16200000">
            <a:off x="2147318" y="3954918"/>
            <a:ext cx="593212" cy="443484"/>
          </a:xfrm>
          <a:prstGeom prst="curved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22182" y="2889459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Bad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492373" y="3950738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Good</a:t>
            </a:r>
          </a:p>
        </p:txBody>
      </p:sp>
      <p:sp>
        <p:nvSpPr>
          <p:cNvPr id="20" name="Curved Up Arrow 19"/>
          <p:cNvSpPr/>
          <p:nvPr/>
        </p:nvSpPr>
        <p:spPr>
          <a:xfrm rot="14967840">
            <a:off x="3516188" y="3076495"/>
            <a:ext cx="1743251" cy="457200"/>
          </a:xfrm>
          <a:prstGeom prst="curvedUpArrow">
            <a:avLst/>
          </a:prstGeom>
          <a:solidFill>
            <a:schemeClr val="tx1">
              <a:lumMod val="50000"/>
              <a:lumOff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4656" y="3120429"/>
            <a:ext cx="702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Good</a:t>
            </a:r>
          </a:p>
        </p:txBody>
      </p:sp>
      <p:sp>
        <p:nvSpPr>
          <p:cNvPr id="22" name="Isosceles Triangle 21"/>
          <p:cNvSpPr/>
          <p:nvPr/>
        </p:nvSpPr>
        <p:spPr>
          <a:xfrm>
            <a:off x="5829811" y="1403981"/>
            <a:ext cx="2362200" cy="3352800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89724" y="2318381"/>
            <a:ext cx="81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MGRS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6542180" y="2851781"/>
            <a:ext cx="937462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6363211" y="3407148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Workers</a:t>
            </a:r>
          </a:p>
        </p:txBody>
      </p:sp>
      <p:pic>
        <p:nvPicPr>
          <p:cNvPr id="26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462" y="3900996"/>
            <a:ext cx="1242085" cy="73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Down Arrow 26"/>
          <p:cNvSpPr/>
          <p:nvPr/>
        </p:nvSpPr>
        <p:spPr>
          <a:xfrm>
            <a:off x="6768595" y="2753614"/>
            <a:ext cx="484632" cy="653534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Curved Up Arrow 27"/>
          <p:cNvSpPr/>
          <p:nvPr/>
        </p:nvSpPr>
        <p:spPr>
          <a:xfrm rot="16029258">
            <a:off x="7587704" y="3915618"/>
            <a:ext cx="571218" cy="45720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Curved Down Arrow 28"/>
          <p:cNvSpPr/>
          <p:nvPr/>
        </p:nvSpPr>
        <p:spPr>
          <a:xfrm rot="16200000">
            <a:off x="5717255" y="3961174"/>
            <a:ext cx="593212" cy="443484"/>
          </a:xfrm>
          <a:prstGeom prst="curved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698136" y="2895715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Good</a:t>
            </a:r>
          </a:p>
        </p:txBody>
      </p:sp>
      <p:sp>
        <p:nvSpPr>
          <p:cNvPr id="33" name="Curved Up Arrow 32"/>
          <p:cNvSpPr/>
          <p:nvPr/>
        </p:nvSpPr>
        <p:spPr>
          <a:xfrm rot="14967840">
            <a:off x="7086125" y="3082751"/>
            <a:ext cx="1743251" cy="457200"/>
          </a:xfrm>
          <a:prstGeom prst="curvedUpArrow">
            <a:avLst/>
          </a:prstGeom>
          <a:solidFill>
            <a:schemeClr val="tx1">
              <a:lumMod val="50000"/>
              <a:lumOff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764593" y="3126685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Bad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233953" y="4023113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Bad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28903" y="2133531"/>
            <a:ext cx="1721828" cy="2640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8502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>
            <a:off x="4558937" y="1358538"/>
            <a:ext cx="2362200" cy="3352800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7137" y="227293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GOV</a:t>
            </a: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5271306" y="2806338"/>
            <a:ext cx="937462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66587" y="3256093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Citizens &amp; Corporations</a:t>
            </a:r>
          </a:p>
        </p:txBody>
      </p:sp>
      <p:pic>
        <p:nvPicPr>
          <p:cNvPr id="12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6588" y="3855553"/>
            <a:ext cx="1242085" cy="73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Down Arrow 12"/>
          <p:cNvSpPr/>
          <p:nvPr/>
        </p:nvSpPr>
        <p:spPr>
          <a:xfrm>
            <a:off x="5497721" y="2708171"/>
            <a:ext cx="484632" cy="653534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4" name="Curved Up Arrow 13"/>
          <p:cNvSpPr/>
          <p:nvPr/>
        </p:nvSpPr>
        <p:spPr>
          <a:xfrm rot="16029258">
            <a:off x="6316830" y="3870175"/>
            <a:ext cx="571218" cy="45720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5" name="Curved Down Arrow 14"/>
          <p:cNvSpPr/>
          <p:nvPr/>
        </p:nvSpPr>
        <p:spPr>
          <a:xfrm rot="16200000">
            <a:off x="4446381" y="3915731"/>
            <a:ext cx="593212" cy="443484"/>
          </a:xfrm>
          <a:prstGeom prst="curved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45122" y="2850272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Good</a:t>
            </a:r>
          </a:p>
        </p:txBody>
      </p:sp>
      <p:sp>
        <p:nvSpPr>
          <p:cNvPr id="20" name="Curved Up Arrow 19"/>
          <p:cNvSpPr/>
          <p:nvPr/>
        </p:nvSpPr>
        <p:spPr>
          <a:xfrm rot="14967840">
            <a:off x="5815251" y="3037308"/>
            <a:ext cx="1743251" cy="457200"/>
          </a:xfrm>
          <a:prstGeom prst="curvedUpArrow">
            <a:avLst/>
          </a:prstGeom>
          <a:solidFill>
            <a:schemeClr val="tx1">
              <a:lumMod val="50000"/>
              <a:lumOff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2" name="Isosceles Triangle 21"/>
          <p:cNvSpPr/>
          <p:nvPr/>
        </p:nvSpPr>
        <p:spPr>
          <a:xfrm>
            <a:off x="8128874" y="1364794"/>
            <a:ext cx="2362200" cy="3352800"/>
          </a:xfrm>
          <a:prstGeom prst="triangle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888787" y="2279194"/>
            <a:ext cx="8116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prstClr val="black"/>
                </a:solidFill>
                <a:latin typeface="Calibri"/>
              </a:rPr>
              <a:t>MGRS</a:t>
            </a:r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8841243" y="2812594"/>
            <a:ext cx="937462" cy="0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8662274" y="3367961"/>
            <a:ext cx="1295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prstClr val="black"/>
                </a:solidFill>
                <a:latin typeface="Calibri"/>
              </a:rPr>
              <a:t>Workers</a:t>
            </a:r>
          </a:p>
        </p:txBody>
      </p:sp>
      <p:pic>
        <p:nvPicPr>
          <p:cNvPr id="26" name="Picture 2" descr="Image result for pictures of crowds of peop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525" y="3861809"/>
            <a:ext cx="1242085" cy="73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Down Arrow 26"/>
          <p:cNvSpPr/>
          <p:nvPr/>
        </p:nvSpPr>
        <p:spPr>
          <a:xfrm>
            <a:off x="9067658" y="2714427"/>
            <a:ext cx="484632" cy="653534"/>
          </a:xfrm>
          <a:prstGeom prst="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/>
            </a:endParaRPr>
          </a:p>
        </p:txBody>
      </p:sp>
      <p:sp>
        <p:nvSpPr>
          <p:cNvPr id="28" name="Curved Up Arrow 27"/>
          <p:cNvSpPr/>
          <p:nvPr/>
        </p:nvSpPr>
        <p:spPr>
          <a:xfrm rot="16029258">
            <a:off x="9886767" y="3876431"/>
            <a:ext cx="571218" cy="457200"/>
          </a:xfrm>
          <a:prstGeom prst="curvedUp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9" name="Curved Down Arrow 28"/>
          <p:cNvSpPr/>
          <p:nvPr/>
        </p:nvSpPr>
        <p:spPr>
          <a:xfrm rot="16200000">
            <a:off x="8143926" y="3930417"/>
            <a:ext cx="593212" cy="443484"/>
          </a:xfrm>
          <a:prstGeom prst="curvedDown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8105565" y="2856528"/>
            <a:ext cx="558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Bad</a:t>
            </a:r>
          </a:p>
        </p:txBody>
      </p:sp>
      <p:sp>
        <p:nvSpPr>
          <p:cNvPr id="33" name="Curved Up Arrow 32"/>
          <p:cNvSpPr/>
          <p:nvPr/>
        </p:nvSpPr>
        <p:spPr>
          <a:xfrm rot="14967840">
            <a:off x="9385188" y="3043564"/>
            <a:ext cx="1743251" cy="457200"/>
          </a:xfrm>
          <a:prstGeom prst="curvedUpArrow">
            <a:avLst/>
          </a:prstGeom>
          <a:solidFill>
            <a:schemeClr val="tx1">
              <a:lumMod val="50000"/>
              <a:lumOff val="50000"/>
              <a:alpha val="4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0063656" y="3087498"/>
            <a:ext cx="7505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Good 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7533017" y="3983926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prstClr val="black"/>
                </a:solidFill>
                <a:latin typeface="Calibri"/>
              </a:rPr>
              <a:t>Good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463937" y="3025259"/>
            <a:ext cx="117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prstClr val="black"/>
                </a:solidFill>
                <a:latin typeface="Calibri"/>
              </a:rPr>
              <a:t>Citizens good</a:t>
            </a:r>
          </a:p>
          <a:p>
            <a:pPr algn="ctr"/>
            <a:r>
              <a:rPr lang="en-US" sz="1400" b="1" i="1" dirty="0">
                <a:solidFill>
                  <a:prstClr val="black"/>
                </a:solidFill>
                <a:latin typeface="Calibri"/>
              </a:rPr>
              <a:t>Corps bad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413034" y="3808425"/>
            <a:ext cx="117179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i="1" dirty="0">
                <a:solidFill>
                  <a:prstClr val="black"/>
                </a:solidFill>
                <a:latin typeface="Calibri"/>
              </a:rPr>
              <a:t>Citizens good</a:t>
            </a:r>
          </a:p>
          <a:p>
            <a:pPr algn="ctr"/>
            <a:r>
              <a:rPr lang="en-US" sz="1400" b="1" i="1" dirty="0">
                <a:solidFill>
                  <a:prstClr val="black"/>
                </a:solidFill>
                <a:latin typeface="Calibri"/>
              </a:rPr>
              <a:t>Corps bad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1890" y="2175182"/>
            <a:ext cx="1993565" cy="2536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15736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30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1_Office Theme</vt:lpstr>
      <vt:lpstr>PowerPoint Presentation</vt:lpstr>
      <vt:lpstr>PowerPoint Presentation</vt:lpstr>
    </vt:vector>
  </TitlesOfParts>
  <Company>Appalachian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Singer, Alan Evan</dc:creator>
  <cp:lastModifiedBy>Singer, Alan Evan</cp:lastModifiedBy>
  <cp:revision>3</cp:revision>
  <dcterms:created xsi:type="dcterms:W3CDTF">2017-12-04T21:20:41Z</dcterms:created>
  <dcterms:modified xsi:type="dcterms:W3CDTF">2017-12-18T04:07:01Z</dcterms:modified>
</cp:coreProperties>
</file>