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CD75B-E107-41B7-B301-95863D74ECD0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A5EB7-BADC-4422-8536-EB41060F9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6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Many</a:t>
            </a:r>
            <a:r>
              <a:rPr lang="en-GB" baseline="0" dirty="0" smtClean="0"/>
              <a:t> of you thinking about </a:t>
            </a:r>
            <a:r>
              <a:rPr lang="en-GB" baseline="0" dirty="0" err="1" smtClean="0"/>
              <a:t>cororate</a:t>
            </a:r>
            <a:r>
              <a:rPr lang="en-GB" baseline="0" dirty="0" smtClean="0"/>
              <a:t>, NGO, political leadership. Need to understand what is ethics in these contexts. Ethical reasoning, economic- political – social systems. </a:t>
            </a:r>
            <a:endParaRPr lang="en-GB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EDA444-EEB5-42C5-8D7F-89078401B5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8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1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5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8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2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E3F-65F7-45AF-BCFE-B30E631A8199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59BB-12AE-44DD-BA18-193A76A87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2190610" y="685800"/>
            <a:ext cx="4190852" cy="3655686"/>
          </a:xfrm>
          <a:prstGeom prst="rect">
            <a:avLst/>
          </a:prstGeom>
          <a:solidFill>
            <a:schemeClr val="bg1">
              <a:lumMod val="85000"/>
              <a:alpha val="46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812197" y="3719596"/>
            <a:ext cx="3095944" cy="1004805"/>
          </a:xfrm>
          <a:prstGeom prst="rect">
            <a:avLst/>
          </a:prstGeom>
          <a:solidFill>
            <a:schemeClr val="tx1">
              <a:lumMod val="50000"/>
              <a:lumOff val="50000"/>
              <a:alpha val="27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2197" y="677944"/>
            <a:ext cx="3913812" cy="3671399"/>
          </a:xfrm>
          <a:prstGeom prst="rect">
            <a:avLst/>
          </a:prstGeom>
          <a:solidFill>
            <a:schemeClr val="bg1">
              <a:lumMod val="6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190611" y="4341486"/>
            <a:ext cx="8055399" cy="1434002"/>
          </a:xfrm>
          <a:prstGeom prst="rect">
            <a:avLst/>
          </a:prstGeom>
          <a:solidFill>
            <a:schemeClr val="bg1">
              <a:lumMod val="8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982028" y="1012825"/>
            <a:ext cx="732893" cy="307777"/>
          </a:xfrm>
          <a:prstGeom prst="rect">
            <a:avLst/>
          </a:prstGeom>
          <a:solidFill>
            <a:schemeClr val="tx1">
              <a:lumMod val="65000"/>
              <a:lumOff val="35000"/>
              <a:alpha val="22000"/>
            </a:schemeClr>
          </a:solidFill>
          <a:ln w="22225"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Act-</a:t>
            </a:r>
            <a:r>
              <a:rPr lang="en-NZ" sz="1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util</a:t>
            </a:r>
            <a:endParaRPr lang="en-GB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927525" y="1638032"/>
            <a:ext cx="841897" cy="307777"/>
          </a:xfrm>
          <a:prstGeom prst="rect">
            <a:avLst/>
          </a:prstGeom>
          <a:solidFill>
            <a:schemeClr val="tx1">
              <a:lumMod val="65000"/>
              <a:lumOff val="35000"/>
              <a:alpha val="21000"/>
            </a:schemeClr>
          </a:solidFill>
          <a:ln w="6350"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Rule-</a:t>
            </a:r>
            <a:r>
              <a:rPr lang="en-NZ" sz="1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util</a:t>
            </a:r>
            <a:endParaRPr lang="en-GB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90610" y="1978395"/>
            <a:ext cx="13115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NZ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Deontology</a:t>
            </a:r>
          </a:p>
          <a:p>
            <a:pPr algn="ctr" eaLnBrk="1" hangingPunct="1"/>
            <a:r>
              <a:rPr lang="en-NZ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Golden rule</a:t>
            </a:r>
            <a:endParaRPr lang="en-GB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7454895" y="3063565"/>
            <a:ext cx="1236236" cy="553998"/>
          </a:xfrm>
          <a:prstGeom prst="rect">
            <a:avLst/>
          </a:prstGeom>
          <a:solidFill>
            <a:schemeClr val="bg1">
              <a:lumMod val="50000"/>
              <a:alpha val="47000"/>
            </a:schemeClr>
          </a:solidFill>
          <a:ln w="19050"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Utility-max</a:t>
            </a:r>
          </a:p>
          <a:p>
            <a:pPr algn="ctr" eaLnBrk="1" hangingPunct="1"/>
            <a:r>
              <a:rPr lang="en-NZ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NZ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 markets</a:t>
            </a:r>
            <a:endParaRPr lang="en-GB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392352" y="4419600"/>
            <a:ext cx="1872628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NZ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Contractarianism</a:t>
            </a:r>
          </a:p>
          <a:p>
            <a:pPr algn="ctr" eaLnBrk="1" hangingPunct="1"/>
            <a:endParaRPr lang="en-NZ" sz="3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eaLnBrk="1" hangingPunct="1"/>
            <a:endParaRPr lang="en-NZ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eaLnBrk="1" hangingPunct="1"/>
            <a:endParaRPr lang="en-NZ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eaLnBrk="1" hangingPunct="1"/>
            <a:endParaRPr lang="en-NZ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eaLnBrk="1" hangingPunct="1"/>
            <a:endParaRPr lang="en-NZ" sz="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 eaLnBrk="1" hangingPunct="1"/>
            <a:r>
              <a:rPr lang="en-NZ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Virtue ethics</a:t>
            </a:r>
          </a:p>
          <a:p>
            <a:pPr algn="ctr" eaLnBrk="1" hangingPunct="1"/>
            <a:r>
              <a:rPr lang="en-NZ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Expressive-egoism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437847" y="3762818"/>
            <a:ext cx="1556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NZ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Free exchange </a:t>
            </a:r>
          </a:p>
          <a:p>
            <a:pPr algn="ctr" eaLnBrk="1" hangingPunct="1"/>
            <a:r>
              <a:rPr lang="en-NZ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agreements</a:t>
            </a:r>
            <a:endParaRPr lang="en-GB" sz="14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5004135" y="3746001"/>
            <a:ext cx="1168910" cy="52322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NZ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Distributive</a:t>
            </a:r>
          </a:p>
          <a:p>
            <a:pPr algn="ctr" eaLnBrk="1" hangingPunct="1"/>
            <a:r>
              <a:rPr lang="en-NZ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justice</a:t>
            </a:r>
            <a:endParaRPr lang="en-GB" sz="14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248" name="TextBox 44"/>
          <p:cNvSpPr txBox="1">
            <a:spLocks noChangeArrowheads="1"/>
          </p:cNvSpPr>
          <p:nvPr/>
        </p:nvSpPr>
        <p:spPr bwMode="auto">
          <a:xfrm>
            <a:off x="4028169" y="2587824"/>
            <a:ext cx="15584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Justice emphasis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700343" y="1570644"/>
            <a:ext cx="386832" cy="153889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00344" y="1238240"/>
            <a:ext cx="349251" cy="164723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812197" y="3116107"/>
            <a:ext cx="200832" cy="47225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4" name="Text Box 6"/>
          <p:cNvSpPr txBox="1">
            <a:spLocks noChangeArrowheads="1"/>
          </p:cNvSpPr>
          <p:nvPr/>
        </p:nvSpPr>
        <p:spPr bwMode="auto">
          <a:xfrm>
            <a:off x="2852316" y="3685874"/>
            <a:ext cx="1468442" cy="33855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NZ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Ethic of Care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628570" y="1226465"/>
            <a:ext cx="344664" cy="16958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9221" idx="1"/>
          </p:cNvCxnSpPr>
          <p:nvPr/>
        </p:nvCxnSpPr>
        <p:spPr>
          <a:xfrm>
            <a:off x="5623984" y="1647588"/>
            <a:ext cx="303541" cy="14433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3303" y="2013550"/>
            <a:ext cx="43451" cy="47217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82578" y="1008966"/>
            <a:ext cx="1900067" cy="925835"/>
          </a:xfrm>
          <a:prstGeom prst="ellipse">
            <a:avLst/>
          </a:prstGeom>
          <a:solidFill>
            <a:schemeClr val="bg1">
              <a:lumMod val="5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Utilitarianism 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with Right-HG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priorities</a:t>
            </a:r>
          </a:p>
        </p:txBody>
      </p:sp>
      <p:sp>
        <p:nvSpPr>
          <p:cNvPr id="39" name="Oval 38"/>
          <p:cNvSpPr/>
          <p:nvPr/>
        </p:nvSpPr>
        <p:spPr>
          <a:xfrm>
            <a:off x="3678861" y="1008966"/>
            <a:ext cx="1959390" cy="925835"/>
          </a:xfrm>
          <a:prstGeom prst="ellipse">
            <a:avLst/>
          </a:prstGeom>
          <a:solidFill>
            <a:schemeClr val="bg1">
              <a:lumMod val="5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Utilitarianism</a:t>
            </a:r>
            <a:r>
              <a:rPr lang="en-US" sz="14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with Left-HG priorities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878045" y="3588362"/>
            <a:ext cx="233131" cy="184203"/>
          </a:xfrm>
          <a:prstGeom prst="line">
            <a:avLst/>
          </a:prstGeom>
          <a:ln w="25400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033526" y="1945644"/>
            <a:ext cx="1" cy="219560"/>
          </a:xfrm>
          <a:prstGeom prst="line">
            <a:avLst/>
          </a:prstGeom>
          <a:ln w="25400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032610" y="2959145"/>
            <a:ext cx="1" cy="219560"/>
          </a:xfrm>
          <a:prstGeom prst="line">
            <a:avLst/>
          </a:prstGeom>
          <a:ln w="25400"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7337887" y="5277775"/>
            <a:ext cx="1353244" cy="0"/>
          </a:xfrm>
          <a:prstGeom prst="line">
            <a:avLst/>
          </a:prstGeom>
          <a:noFill/>
          <a:ln w="47625">
            <a:solidFill>
              <a:schemeClr val="tx1">
                <a:lumMod val="75000"/>
                <a:lumOff val="25000"/>
                <a:alpha val="68000"/>
              </a:schemeClr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H="1">
            <a:off x="4119926" y="5245963"/>
            <a:ext cx="1329557" cy="0"/>
          </a:xfrm>
          <a:prstGeom prst="line">
            <a:avLst/>
          </a:prstGeom>
          <a:noFill/>
          <a:ln w="47625">
            <a:solidFill>
              <a:schemeClr val="tx1">
                <a:lumMod val="85000"/>
                <a:lumOff val="15000"/>
                <a:alpha val="68000"/>
              </a:schemeClr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63384" y="2161468"/>
            <a:ext cx="1819261" cy="734133"/>
          </a:xfrm>
          <a:prstGeom prst="ellipse">
            <a:avLst/>
          </a:prstGeom>
          <a:solidFill>
            <a:schemeClr val="bg1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Egoism</a:t>
            </a:r>
          </a:p>
          <a:p>
            <a:pPr algn="ctr"/>
            <a:r>
              <a:rPr lang="en-NZ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utility-aspects</a:t>
            </a:r>
            <a:endParaRPr lang="en-GB" sz="1400" dirty="0">
              <a:solidFill>
                <a:prstClr val="black">
                  <a:lumMod val="85000"/>
                  <a:lumOff val="15000"/>
                </a:prstClr>
              </a:solidFill>
              <a:latin typeface="Calibri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2471057" y="2836996"/>
            <a:ext cx="14684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Agapism</a:t>
            </a:r>
            <a:endParaRPr lang="en-GB" sz="16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928257" y="2485720"/>
            <a:ext cx="200832" cy="40988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14845" y="3175550"/>
            <a:ext cx="200832" cy="40988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119926" y="4024428"/>
            <a:ext cx="0" cy="84645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119926" y="4870882"/>
            <a:ext cx="165226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42051" y="4724401"/>
            <a:ext cx="1236236" cy="83099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Particularism</a:t>
            </a:r>
          </a:p>
          <a:p>
            <a:pPr algn="ctr"/>
            <a:r>
              <a:rPr lang="en-NZ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Pragmatism</a:t>
            </a:r>
          </a:p>
          <a:p>
            <a:pPr algn="ctr"/>
            <a:r>
              <a:rPr lang="en-NZ" sz="1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Pluralism</a:t>
            </a:r>
          </a:p>
          <a:p>
            <a:pPr algn="ctr"/>
            <a:endParaRPr lang="en-GB" sz="1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85" y="2471742"/>
            <a:ext cx="1381647" cy="17609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1883" y="2461015"/>
            <a:ext cx="1212145" cy="186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5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81400" y="3505200"/>
            <a:ext cx="5105400" cy="1981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170" y="3929436"/>
            <a:ext cx="1506973" cy="96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142" y="3929436"/>
            <a:ext cx="1481180" cy="96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5344429" y="2590800"/>
            <a:ext cx="228600" cy="1219200"/>
          </a:xfrm>
          <a:prstGeom prst="straightConnector1">
            <a:avLst/>
          </a:prstGeom>
          <a:ln w="444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07330" y="2590800"/>
            <a:ext cx="1203071" cy="1219200"/>
          </a:xfrm>
          <a:prstGeom prst="straightConnector1">
            <a:avLst/>
          </a:prstGeom>
          <a:ln w="444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041631" y="2560260"/>
            <a:ext cx="472183" cy="1249741"/>
          </a:xfrm>
          <a:prstGeom prst="straightConnector1">
            <a:avLst/>
          </a:prstGeom>
          <a:ln w="444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42414" y="2586152"/>
            <a:ext cx="572787" cy="1223848"/>
          </a:xfrm>
          <a:prstGeom prst="straightConnector1">
            <a:avLst/>
          </a:prstGeom>
          <a:ln w="444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01529" y="279731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24596" y="279731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46364" y="279731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?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7658" y="993258"/>
            <a:ext cx="1070157" cy="16451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83081" y="955250"/>
            <a:ext cx="1302237" cy="165739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811799" y="799731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1355" y="799731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697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>
            <a:off x="3299879" y="169369"/>
            <a:ext cx="5470321" cy="3001948"/>
          </a:xfrm>
          <a:prstGeom prst="cloudCallout">
            <a:avLst>
              <a:gd name="adj1" fmla="val -43977"/>
              <a:gd name="adj2" fmla="val 7327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004788" y="3271732"/>
            <a:ext cx="2734203" cy="347989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79583" y="3351154"/>
            <a:ext cx="2267496" cy="3485853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060788" y="2337612"/>
            <a:ext cx="609849" cy="5908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674071" y="2808878"/>
            <a:ext cx="358725" cy="36243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032796" y="3192310"/>
            <a:ext cx="180535" cy="1588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Triangle 1"/>
          <p:cNvSpPr/>
          <p:nvPr/>
        </p:nvSpPr>
        <p:spPr>
          <a:xfrm>
            <a:off x="4219303" y="1284988"/>
            <a:ext cx="1345474" cy="77070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35039" y="1141297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248254" y="1482842"/>
            <a:ext cx="633046" cy="3750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103178" y="1482842"/>
            <a:ext cx="633046" cy="3750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79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74</Words>
  <Application>Microsoft Office PowerPoint</Application>
  <PresentationFormat>Widescreen</PresentationFormat>
  <Paragraphs>35</Paragraphs>
  <Slides>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4</cp:revision>
  <dcterms:created xsi:type="dcterms:W3CDTF">2017-12-02T19:01:29Z</dcterms:created>
  <dcterms:modified xsi:type="dcterms:W3CDTF">2017-12-17T19:52:06Z</dcterms:modified>
</cp:coreProperties>
</file>