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26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0264-24FA-4FEB-B1CD-9202828E8695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DF9A-9CED-4EC5-90C4-74E6CA973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9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0264-24FA-4FEB-B1CD-9202828E8695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DF9A-9CED-4EC5-90C4-74E6CA973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41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0264-24FA-4FEB-B1CD-9202828E8695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DF9A-9CED-4EC5-90C4-74E6CA973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73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0264-24FA-4FEB-B1CD-9202828E8695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DF9A-9CED-4EC5-90C4-74E6CA973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4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0264-24FA-4FEB-B1CD-9202828E8695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DF9A-9CED-4EC5-90C4-74E6CA973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65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0264-24FA-4FEB-B1CD-9202828E8695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DF9A-9CED-4EC5-90C4-74E6CA973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57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0264-24FA-4FEB-B1CD-9202828E8695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DF9A-9CED-4EC5-90C4-74E6CA973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8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0264-24FA-4FEB-B1CD-9202828E8695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DF9A-9CED-4EC5-90C4-74E6CA973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54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0264-24FA-4FEB-B1CD-9202828E8695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DF9A-9CED-4EC5-90C4-74E6CA973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74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0264-24FA-4FEB-B1CD-9202828E8695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DF9A-9CED-4EC5-90C4-74E6CA973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27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0264-24FA-4FEB-B1CD-9202828E8695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DF9A-9CED-4EC5-90C4-74E6CA973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214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70264-24FA-4FEB-B1CD-9202828E8695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9DF9A-9CED-4EC5-90C4-74E6CA973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43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se1.mm.bing.net/th?&amp;id=OIP.Mf74ca26e05d1b32bae17a34f6706b5d7H0&amp;w=243&amp;h=181&amp;c=0&amp;pid=1.9&amp;rs=0&amp;p=0&amp;r=0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0" y="3216057"/>
            <a:ext cx="2511987" cy="170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tse1.mm.bing.net/th?&amp;id=OIP.M1691e10e293160ede7539b826a3852aeH0&amp;w=300&amp;h=226&amp;c=0&amp;pid=1.9&amp;rs=0&amp;p=0&amp;r=0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397" y="3216059"/>
            <a:ext cx="2709348" cy="1866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http://tse1.mm.bing.net/th?&amp;id=OIP.M1691e10e293160ede7539b826a3852aeH0&amp;w=300&amp;h=226&amp;c=0&amp;pid=1.9&amp;rs=0&amp;p=0&amp;r=0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745" y="3181740"/>
            <a:ext cx="2642361" cy="1866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tse1.mm.bing.net/th?&amp;id=OIP.Mf74ca26e05d1b32bae17a34f6706b5d7H0&amp;w=243&amp;h=181&amp;c=0&amp;pid=1.9&amp;rs=0&amp;p=0&amp;r=0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3421" y="3297140"/>
            <a:ext cx="2622019" cy="170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9671" y="3340358"/>
            <a:ext cx="7457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</a:t>
            </a:r>
            <a:endParaRPr kumimoji="0" lang="en-US" sz="8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85539" y="3345045"/>
            <a:ext cx="7473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&lt;</a:t>
            </a:r>
            <a:endParaRPr kumimoji="0" lang="en-US" sz="8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84127" y="1955568"/>
            <a:ext cx="7812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&lt;</a:t>
            </a:r>
            <a:endParaRPr kumimoji="0" lang="en-US" sz="88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538" y="2201790"/>
            <a:ext cx="3344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Revealed preference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35948" y="2177722"/>
            <a:ext cx="3551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Reflective preference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63849" y="973217"/>
            <a:ext cx="24586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Meta-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preference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863849" y="2694820"/>
            <a:ext cx="64038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445262" y="2694820"/>
            <a:ext cx="64038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963196" y="3131829"/>
            <a:ext cx="0" cy="394947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911745" y="3216058"/>
            <a:ext cx="0" cy="375527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087659" y="1955568"/>
            <a:ext cx="0" cy="444306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477352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Singer, Alan Evan</dc:creator>
  <cp:lastModifiedBy>Singer, Alan Evan</cp:lastModifiedBy>
  <cp:revision>2</cp:revision>
  <dcterms:created xsi:type="dcterms:W3CDTF">2017-12-02T17:30:07Z</dcterms:created>
  <dcterms:modified xsi:type="dcterms:W3CDTF">2017-12-02T17:32:40Z</dcterms:modified>
</cp:coreProperties>
</file>