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2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4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62CD-E7E2-4210-A700-2E22ADACDE7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6A53-B4A6-4E2C-88AA-3D89E491C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327809" y="2185961"/>
            <a:ext cx="3126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79817" y="3015191"/>
            <a:ext cx="1279253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8780" y="2649829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LEFT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38120" y="1500162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62968" y="4014762"/>
            <a:ext cx="79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LEFT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2134" y="3400245"/>
            <a:ext cx="111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Distraction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1" y="4648200"/>
            <a:ext cx="1651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Positive attitude to diversity &amp; inclusion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9083" y="2557493"/>
            <a:ext cx="1369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Progressive taxation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&amp; 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less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inequality 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647179" y="1939329"/>
            <a:ext cx="356114" cy="2067328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9069" y="2480549"/>
            <a:ext cx="1353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Derision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47095" y="3012135"/>
            <a:ext cx="174788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94724" y="3817159"/>
            <a:ext cx="1039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Reduction</a:t>
            </a:r>
          </a:p>
        </p:txBody>
      </p:sp>
      <p:sp>
        <p:nvSpPr>
          <p:cNvPr id="29" name="Curved Left Arrow 28"/>
          <p:cNvSpPr/>
          <p:nvPr/>
        </p:nvSpPr>
        <p:spPr>
          <a:xfrm rot="8010251">
            <a:off x="4890660" y="3318085"/>
            <a:ext cx="286798" cy="1358832"/>
          </a:xfrm>
          <a:prstGeom prst="curvedLef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Curved Left Arrow 29"/>
          <p:cNvSpPr/>
          <p:nvPr/>
        </p:nvSpPr>
        <p:spPr>
          <a:xfrm rot="19005754">
            <a:off x="5263264" y="3014146"/>
            <a:ext cx="286798" cy="1358832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85844" y="2649827"/>
            <a:ext cx="82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RIGHT</a:t>
            </a:r>
          </a:p>
        </p:txBody>
      </p:sp>
      <p:sp>
        <p:nvSpPr>
          <p:cNvPr id="32" name="Curved Left Arrow 31"/>
          <p:cNvSpPr/>
          <p:nvPr/>
        </p:nvSpPr>
        <p:spPr>
          <a:xfrm rot="3452303">
            <a:off x="7466664" y="3105230"/>
            <a:ext cx="356114" cy="1480802"/>
          </a:xfrm>
          <a:prstGeom prst="curved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24437" y="3328433"/>
            <a:ext cx="12019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  <a:latin typeface="Calibri"/>
              </a:rPr>
              <a:t>Exploitation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017582" y="3607416"/>
            <a:ext cx="1147945" cy="14610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7667" y="1073128"/>
            <a:ext cx="992589" cy="152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327809" y="2185961"/>
            <a:ext cx="3126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79817" y="3015191"/>
            <a:ext cx="1279253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08780" y="2649829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LEFT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38120" y="1500162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62968" y="4014762"/>
            <a:ext cx="79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Social 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LEFT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2134" y="3400245"/>
            <a:ext cx="111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Distraction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1" y="4648200"/>
            <a:ext cx="1651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Calibri"/>
              </a:rPr>
              <a:t>Positive attitude to diversity &amp; inclusion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9083" y="2557493"/>
            <a:ext cx="1369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Progressive taxation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&amp; 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less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inequality 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647179" y="1939329"/>
            <a:ext cx="356114" cy="2067328"/>
          </a:xfrm>
          <a:prstGeom prst="curvedLef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59069" y="2480549"/>
            <a:ext cx="1353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  <a:latin typeface="Calibri"/>
              </a:rPr>
              <a:t>Derision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47095" y="3012135"/>
            <a:ext cx="174788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94724" y="3817159"/>
            <a:ext cx="1039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Reduction</a:t>
            </a:r>
          </a:p>
        </p:txBody>
      </p:sp>
      <p:sp>
        <p:nvSpPr>
          <p:cNvPr id="29" name="Curved Left Arrow 28"/>
          <p:cNvSpPr/>
          <p:nvPr/>
        </p:nvSpPr>
        <p:spPr>
          <a:xfrm rot="8010251">
            <a:off x="4890660" y="3318085"/>
            <a:ext cx="286798" cy="1358832"/>
          </a:xfrm>
          <a:prstGeom prst="curvedLef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Curved Left Arrow 29"/>
          <p:cNvSpPr/>
          <p:nvPr/>
        </p:nvSpPr>
        <p:spPr>
          <a:xfrm rot="19005754">
            <a:off x="5263264" y="3014146"/>
            <a:ext cx="286798" cy="1358832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85844" y="2649827"/>
            <a:ext cx="82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Econ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Calibri"/>
              </a:rPr>
              <a:t> RIGHT</a:t>
            </a:r>
          </a:p>
        </p:txBody>
      </p:sp>
      <p:sp>
        <p:nvSpPr>
          <p:cNvPr id="32" name="Curved Left Arrow 31"/>
          <p:cNvSpPr/>
          <p:nvPr/>
        </p:nvSpPr>
        <p:spPr>
          <a:xfrm rot="3452303">
            <a:off x="7466664" y="3105230"/>
            <a:ext cx="356114" cy="1480802"/>
          </a:xfrm>
          <a:prstGeom prst="curved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24437" y="3328433"/>
            <a:ext cx="12019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  <a:latin typeface="Calibri"/>
              </a:rPr>
              <a:t>Exploitation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3017582" y="3607416"/>
            <a:ext cx="1147945" cy="14610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7667" y="1073128"/>
            <a:ext cx="992589" cy="1525921"/>
          </a:xfrm>
          <a:prstGeom prst="rect">
            <a:avLst/>
          </a:prstGeom>
        </p:spPr>
      </p:pic>
      <p:sp>
        <p:nvSpPr>
          <p:cNvPr id="24" name="Curved Left Arrow 23"/>
          <p:cNvSpPr/>
          <p:nvPr/>
        </p:nvSpPr>
        <p:spPr>
          <a:xfrm rot="8010251">
            <a:off x="2098314" y="4178804"/>
            <a:ext cx="286798" cy="1867171"/>
          </a:xfrm>
          <a:prstGeom prst="curvedLef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Isosceles Triangle 1"/>
          <p:cNvSpPr/>
          <p:nvPr/>
        </p:nvSpPr>
        <p:spPr>
          <a:xfrm rot="3727970">
            <a:off x="2936682" y="5583994"/>
            <a:ext cx="154375" cy="887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38148" y="4909809"/>
            <a:ext cx="180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“INTERSECTIONALITY”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04531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3</cp:revision>
  <dcterms:created xsi:type="dcterms:W3CDTF">2017-12-07T20:55:43Z</dcterms:created>
  <dcterms:modified xsi:type="dcterms:W3CDTF">2019-03-19T19:15:36Z</dcterms:modified>
</cp:coreProperties>
</file>