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1B03-DD32-4F88-8D8C-026E644C18D2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1812-EE8C-495A-8511-6063FF84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8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1B03-DD32-4F88-8D8C-026E644C18D2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1812-EE8C-495A-8511-6063FF84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4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1B03-DD32-4F88-8D8C-026E644C18D2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1812-EE8C-495A-8511-6063FF84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9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1B03-DD32-4F88-8D8C-026E644C18D2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1812-EE8C-495A-8511-6063FF84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0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1B03-DD32-4F88-8D8C-026E644C18D2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1812-EE8C-495A-8511-6063FF84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0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1B03-DD32-4F88-8D8C-026E644C18D2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1812-EE8C-495A-8511-6063FF84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1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1B03-DD32-4F88-8D8C-026E644C18D2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1812-EE8C-495A-8511-6063FF84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2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1B03-DD32-4F88-8D8C-026E644C18D2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1812-EE8C-495A-8511-6063FF84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45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1B03-DD32-4F88-8D8C-026E644C18D2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1812-EE8C-495A-8511-6063FF84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5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1B03-DD32-4F88-8D8C-026E644C18D2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1812-EE8C-495A-8511-6063FF84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7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1B03-DD32-4F88-8D8C-026E644C18D2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21812-EE8C-495A-8511-6063FF84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4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61B03-DD32-4F88-8D8C-026E644C18D2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21812-EE8C-495A-8511-6063FF849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3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967890" y="1248697"/>
            <a:ext cx="4116220" cy="4126992"/>
          </a:xfrm>
          <a:prstGeom prst="ellipse">
            <a:avLst/>
          </a:prstGeom>
          <a:solidFill>
            <a:schemeClr val="bg1">
              <a:lumMod val="75000"/>
              <a:alpha val="36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414873" y="2667001"/>
            <a:ext cx="1349212" cy="1290385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76523" y="2652103"/>
            <a:ext cx="122591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sz="1600" b="1" dirty="0"/>
          </a:p>
          <a:p>
            <a:pPr algn="ctr"/>
            <a:r>
              <a:rPr lang="en-US" sz="1600" b="1" dirty="0"/>
              <a:t>Shareholder</a:t>
            </a:r>
          </a:p>
          <a:p>
            <a:pPr algn="ctr"/>
            <a:r>
              <a:rPr lang="en-US" sz="1600" b="1" dirty="0"/>
              <a:t>-oriented</a:t>
            </a:r>
          </a:p>
          <a:p>
            <a:pPr algn="ctr"/>
            <a:r>
              <a:rPr lang="en-US" sz="1600" b="1" dirty="0"/>
              <a:t>business</a:t>
            </a:r>
          </a:p>
        </p:txBody>
      </p:sp>
      <p:sp>
        <p:nvSpPr>
          <p:cNvPr id="7" name="Left Arrow 6"/>
          <p:cNvSpPr/>
          <p:nvPr/>
        </p:nvSpPr>
        <p:spPr>
          <a:xfrm rot="19910652">
            <a:off x="6693552" y="2503912"/>
            <a:ext cx="978408" cy="484632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Arrow 25"/>
          <p:cNvSpPr/>
          <p:nvPr/>
        </p:nvSpPr>
        <p:spPr>
          <a:xfrm rot="12303386">
            <a:off x="4510339" y="2503912"/>
            <a:ext cx="978408" cy="484632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Arrow 26"/>
          <p:cNvSpPr/>
          <p:nvPr/>
        </p:nvSpPr>
        <p:spPr>
          <a:xfrm rot="5400000">
            <a:off x="5600275" y="4291454"/>
            <a:ext cx="978408" cy="484632"/>
          </a:xfrm>
          <a:prstGeom prst="left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58569" y="3153092"/>
            <a:ext cx="14154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Regulations that constrain &amp; compensate for exploitation of the KLMBS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07076" y="1532553"/>
            <a:ext cx="1876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Legal-political</a:t>
            </a:r>
          </a:p>
          <a:p>
            <a:pPr algn="ctr"/>
            <a:r>
              <a:rPr lang="en-US" sz="1600" i="1" dirty="0"/>
              <a:t>Macro</a:t>
            </a:r>
            <a:r>
              <a:rPr lang="en-US" sz="1600" dirty="0"/>
              <a:t>-environment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199" y="3312193"/>
            <a:ext cx="1462733" cy="18627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2769" y="3456483"/>
            <a:ext cx="1166802" cy="1792986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825735" y="3456483"/>
            <a:ext cx="1697584" cy="272838"/>
          </a:xfrm>
          <a:prstGeom prst="line">
            <a:avLst/>
          </a:prstGeom>
          <a:ln w="412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118932" y="3456483"/>
            <a:ext cx="1099410" cy="184845"/>
          </a:xfrm>
          <a:prstGeom prst="line">
            <a:avLst/>
          </a:prstGeom>
          <a:ln w="412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95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49532" y="0"/>
            <a:ext cx="1025434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813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113380" y="1171412"/>
            <a:ext cx="4057650" cy="4038600"/>
          </a:xfrm>
          <a:prstGeom prst="ellipse">
            <a:avLst/>
          </a:prstGeom>
          <a:solidFill>
            <a:schemeClr val="bg1">
              <a:lumMod val="75000"/>
              <a:alpha val="36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5492867" y="2562581"/>
            <a:ext cx="1327652" cy="12954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42935" y="2761627"/>
            <a:ext cx="1623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 Stakeholder</a:t>
            </a:r>
          </a:p>
          <a:p>
            <a:pPr algn="ctr"/>
            <a:r>
              <a:rPr lang="en-US" sz="1600" b="1" dirty="0"/>
              <a:t>-oriented</a:t>
            </a:r>
          </a:p>
          <a:p>
            <a:pPr algn="ctr"/>
            <a:r>
              <a:rPr lang="en-US" sz="1600" b="1" dirty="0"/>
              <a:t>business</a:t>
            </a:r>
          </a:p>
        </p:txBody>
      </p:sp>
      <p:sp>
        <p:nvSpPr>
          <p:cNvPr id="7" name="Left Arrow 6"/>
          <p:cNvSpPr/>
          <p:nvPr/>
        </p:nvSpPr>
        <p:spPr>
          <a:xfrm rot="19910652">
            <a:off x="6766605" y="2621092"/>
            <a:ext cx="489204" cy="242316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Arrow 25"/>
          <p:cNvSpPr/>
          <p:nvPr/>
        </p:nvSpPr>
        <p:spPr>
          <a:xfrm rot="12303386">
            <a:off x="4979119" y="2603954"/>
            <a:ext cx="547789" cy="276595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Arrow 26"/>
          <p:cNvSpPr/>
          <p:nvPr/>
        </p:nvSpPr>
        <p:spPr>
          <a:xfrm rot="5400000">
            <a:off x="5878930" y="4061172"/>
            <a:ext cx="551952" cy="230719"/>
          </a:xfrm>
          <a:prstGeom prst="lef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633014" y="3190713"/>
            <a:ext cx="12155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Less regulation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07076" y="1532553"/>
            <a:ext cx="1876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Legal-political</a:t>
            </a:r>
          </a:p>
          <a:p>
            <a:pPr algn="ctr"/>
            <a:r>
              <a:rPr lang="en-US" sz="1600" i="1" dirty="0"/>
              <a:t>Macro</a:t>
            </a:r>
            <a:r>
              <a:rPr lang="en-US" sz="1600" dirty="0"/>
              <a:t>-environment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0917" y="3384101"/>
            <a:ext cx="1463167" cy="18594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2759" y="3483100"/>
            <a:ext cx="1164437" cy="17923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181618">
            <a:off x="7835811" y="3484597"/>
            <a:ext cx="1133954" cy="2316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581563">
            <a:off x="3588203" y="3422812"/>
            <a:ext cx="1731414" cy="31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327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25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Singer, Alan Evan</dc:creator>
  <cp:lastModifiedBy>Singer, Alan Evan</cp:lastModifiedBy>
  <cp:revision>7</cp:revision>
  <dcterms:created xsi:type="dcterms:W3CDTF">2017-12-04T17:43:56Z</dcterms:created>
  <dcterms:modified xsi:type="dcterms:W3CDTF">2017-12-17T23:00:34Z</dcterms:modified>
</cp:coreProperties>
</file>