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2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9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93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2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91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959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49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07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6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0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04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57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BCC02-F4C4-4051-8206-41A331E8FCF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03281-C7AC-4C35-AB40-E2521F099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691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403" y="-49226"/>
            <a:ext cx="12290556" cy="690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5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500"/>
                    </a14:imgEffect>
                    <a14:imgEffect>
                      <a14:saturation sat="390000"/>
                    </a14:imgEffect>
                    <a14:imgEffect>
                      <a14:brightnessContrast bright="30000" contrast="-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875000" y="2270944"/>
            <a:ext cx="2699872" cy="3436200"/>
          </a:xfrm>
          <a:prstGeom prst="rect">
            <a:avLst/>
          </a:prstGeom>
        </p:spPr>
      </p:pic>
      <p:sp>
        <p:nvSpPr>
          <p:cNvPr id="9" name="Cloud Callout 8"/>
          <p:cNvSpPr/>
          <p:nvPr/>
        </p:nvSpPr>
        <p:spPr>
          <a:xfrm>
            <a:off x="122593" y="782503"/>
            <a:ext cx="3321423" cy="2902999"/>
          </a:xfrm>
          <a:prstGeom prst="cloudCallout">
            <a:avLst>
              <a:gd name="adj1" fmla="val 84263"/>
              <a:gd name="adj2" fmla="val 289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039559" y="2433750"/>
            <a:ext cx="2188348" cy="3417903"/>
          </a:xfrm>
          <a:prstGeom prst="rect">
            <a:avLst/>
          </a:prstGeom>
        </p:spPr>
      </p:pic>
      <p:sp>
        <p:nvSpPr>
          <p:cNvPr id="6" name="Cloud Callout 5"/>
          <p:cNvSpPr/>
          <p:nvPr/>
        </p:nvSpPr>
        <p:spPr>
          <a:xfrm>
            <a:off x="8845118" y="582450"/>
            <a:ext cx="3346882" cy="2818966"/>
          </a:xfrm>
          <a:prstGeom prst="cloudCallout">
            <a:avLst>
              <a:gd name="adj1" fmla="val -82775"/>
              <a:gd name="adj2" fmla="val 12324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29165" y="1006018"/>
            <a:ext cx="23787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Revenue captured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Creativity &amp; innovation incentivized.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‘Fruits </a:t>
            </a:r>
            <a:r>
              <a:rPr kumimoji="0" lang="en-N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</a:t>
            </a: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labour</a:t>
            </a:r>
            <a:r>
              <a:rPr kumimoji="0" lang="en-N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’ </a:t>
            </a: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received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Trade-secrets reduced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Employees freed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3812" y="1371705"/>
            <a:ext cx="247898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Community &amp; self-expression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NZ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Complex </a:t>
            </a: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motives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Employees do not receive the ‘fruits’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NZ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Public-goods privatized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803298" y="4164895"/>
            <a:ext cx="25963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Color these grey areas in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blue or pink</a:t>
            </a:r>
            <a:endParaRPr kumimoji="0" lang="en-US" sz="32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9691061" y="3578969"/>
            <a:ext cx="484632" cy="585926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Up Arrow 11"/>
          <p:cNvSpPr/>
          <p:nvPr/>
        </p:nvSpPr>
        <p:spPr>
          <a:xfrm rot="16200000">
            <a:off x="8305189" y="4366701"/>
            <a:ext cx="484632" cy="568173"/>
          </a:xfrm>
          <a:prstGeom prst="up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080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ultidocument 2"/>
          <p:cNvSpPr/>
          <p:nvPr/>
        </p:nvSpPr>
        <p:spPr>
          <a:xfrm>
            <a:off x="1798874" y="2051913"/>
            <a:ext cx="1921079" cy="2533475"/>
          </a:xfrm>
          <a:prstGeom prst="flowChartMultidocumen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</a:t>
            </a:r>
            <a:r>
              <a:rPr lang="en-US" dirty="0" smtClean="0"/>
              <a:t>CASE presentation </a:t>
            </a:r>
            <a:r>
              <a:rPr lang="en-US" dirty="0"/>
              <a:t>and 4+page write-up</a:t>
            </a:r>
          </a:p>
        </p:txBody>
      </p:sp>
      <p:sp>
        <p:nvSpPr>
          <p:cNvPr id="4" name="Flowchart: Document 3"/>
          <p:cNvSpPr/>
          <p:nvPr/>
        </p:nvSpPr>
        <p:spPr>
          <a:xfrm>
            <a:off x="5753063" y="1598906"/>
            <a:ext cx="914400" cy="612648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goods</a:t>
            </a:r>
            <a:endParaRPr lang="en-US" dirty="0"/>
          </a:p>
        </p:txBody>
      </p:sp>
      <p:sp>
        <p:nvSpPr>
          <p:cNvPr id="5" name="Flowchart: Document 4"/>
          <p:cNvSpPr/>
          <p:nvPr/>
        </p:nvSpPr>
        <p:spPr>
          <a:xfrm>
            <a:off x="5753063" y="2414036"/>
            <a:ext cx="914400" cy="612648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limits</a:t>
            </a:r>
            <a:endParaRPr lang="en-US" dirty="0"/>
          </a:p>
        </p:txBody>
      </p:sp>
      <p:sp>
        <p:nvSpPr>
          <p:cNvPr id="6" name="Flowchart: Document 5"/>
          <p:cNvSpPr/>
          <p:nvPr/>
        </p:nvSpPr>
        <p:spPr>
          <a:xfrm>
            <a:off x="5753063" y="4036156"/>
            <a:ext cx="914400" cy="612648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Likes etc.</a:t>
            </a:r>
            <a:endParaRPr lang="en-US" dirty="0"/>
          </a:p>
        </p:txBody>
      </p:sp>
      <p:sp>
        <p:nvSpPr>
          <p:cNvPr id="7" name="Flowchart: Document 6"/>
          <p:cNvSpPr/>
          <p:nvPr/>
        </p:nvSpPr>
        <p:spPr>
          <a:xfrm>
            <a:off x="5753063" y="3225096"/>
            <a:ext cx="914400" cy="612648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understandings</a:t>
            </a:r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4134323">
            <a:off x="4439763" y="1673467"/>
            <a:ext cx="484632" cy="978408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4494192" y="2344138"/>
            <a:ext cx="484632" cy="978408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5400000">
            <a:off x="4494192" y="2978208"/>
            <a:ext cx="484632" cy="978408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 rot="6707920">
            <a:off x="4440337" y="3689530"/>
            <a:ext cx="484632" cy="978408"/>
          </a:xfrm>
          <a:prstGeom prst="downArrow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612383" y="4882772"/>
            <a:ext cx="22482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You Integrate your selected points into </a:t>
            </a:r>
            <a:r>
              <a:rPr lang="en-US" sz="1600" b="1" i="1" dirty="0" smtClean="0"/>
              <a:t>the CASE discussion</a:t>
            </a:r>
            <a:endParaRPr lang="en-US" sz="1600" b="1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5489388" y="1117511"/>
            <a:ext cx="17675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My chapters</a:t>
            </a:r>
            <a:endParaRPr lang="en-US" b="1" i="1" dirty="0"/>
          </a:p>
        </p:txBody>
      </p:sp>
      <p:sp>
        <p:nvSpPr>
          <p:cNvPr id="2" name="Rectangle 1"/>
          <p:cNvSpPr/>
          <p:nvPr/>
        </p:nvSpPr>
        <p:spPr>
          <a:xfrm>
            <a:off x="7971445" y="1278067"/>
            <a:ext cx="2374084" cy="3595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847052" y="1847099"/>
            <a:ext cx="944804" cy="51670"/>
          </a:xfrm>
          <a:prstGeom prst="line">
            <a:avLst/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6769350" y="2149450"/>
            <a:ext cx="944804" cy="375406"/>
          </a:xfrm>
          <a:prstGeom prst="line">
            <a:avLst/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769350" y="2330135"/>
            <a:ext cx="944804" cy="988515"/>
          </a:xfrm>
          <a:prstGeom prst="line">
            <a:avLst/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662833" y="2462235"/>
            <a:ext cx="1051321" cy="1582837"/>
          </a:xfrm>
          <a:prstGeom prst="line">
            <a:avLst/>
          </a:prstGeom>
          <a:ln w="38100">
            <a:solidFill>
              <a:srgbClr val="FFFF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76952" y="1810703"/>
            <a:ext cx="1672701" cy="58477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In-class</a:t>
            </a:r>
          </a:p>
          <a:p>
            <a:pPr algn="ctr"/>
            <a:r>
              <a:rPr lang="en-US" sz="1600" dirty="0" smtClean="0"/>
              <a:t>Case justifications</a:t>
            </a:r>
            <a:endParaRPr 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8261098" y="2734296"/>
            <a:ext cx="1778058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Essays based on </a:t>
            </a:r>
          </a:p>
          <a:p>
            <a:pPr algn="ctr"/>
            <a:r>
              <a:rPr lang="en-US" sz="1600" dirty="0" smtClean="0"/>
              <a:t>Chapter-extracts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8573775" y="3593959"/>
            <a:ext cx="1152704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Analysis of Lyrics etc.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8749356" y="908735"/>
            <a:ext cx="736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TESTS</a:t>
            </a:r>
            <a:endParaRPr lang="en-US" b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6706993" y="1921133"/>
            <a:ext cx="1473969" cy="941099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65778" y="2637611"/>
            <a:ext cx="1502814" cy="353517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667337" y="3175017"/>
            <a:ext cx="1593761" cy="1058999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706992" y="3112913"/>
            <a:ext cx="1461600" cy="254161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963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583345" y="1793132"/>
            <a:ext cx="3570051" cy="346304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4095343" y="894945"/>
            <a:ext cx="3570051" cy="3463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5249692" y="894945"/>
            <a:ext cx="3570051" cy="346304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4597938" y="1228928"/>
            <a:ext cx="3570051" cy="3463046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BUSINESS ETHICS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993924" y="1517515"/>
            <a:ext cx="1353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ECONOMICS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913602" y="1517515"/>
            <a:ext cx="1010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POLITICS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96655" y="4750339"/>
            <a:ext cx="1383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3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8</cp:revision>
  <dcterms:created xsi:type="dcterms:W3CDTF">2017-12-01T19:43:20Z</dcterms:created>
  <dcterms:modified xsi:type="dcterms:W3CDTF">2019-02-06T20:25:13Z</dcterms:modified>
</cp:coreProperties>
</file>