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1" r:id="rId6"/>
    <p:sldId id="263" r:id="rId7"/>
    <p:sldId id="264" r:id="rId8"/>
    <p:sldId id="265" r:id="rId9"/>
    <p:sldId id="26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57256" autoAdjust="0"/>
  </p:normalViewPr>
  <p:slideViewPr>
    <p:cSldViewPr snapToGrid="0">
      <p:cViewPr varScale="1">
        <p:scale>
          <a:sx n="48" d="100"/>
          <a:sy n="48" d="100"/>
        </p:scale>
        <p:origin x="17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3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B17656-BDA9-41D2-8B99-3AE694A5904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D5DFBA-7ED0-4D2E-A544-CACFDB264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3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2435" y="4473892"/>
            <a:ext cx="6018835" cy="3660458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3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4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7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4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2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39811-1BB1-4896-84C3-6C2BA22D73BE}" type="slidenum">
              <a:rPr lang="en-GB" altLang="en-US">
                <a:latin typeface="Times New Roman" panose="02020603050405020304" pitchFamily="18" charset="0"/>
              </a:rPr>
              <a:pPr/>
              <a:t>8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1586" y="293948"/>
            <a:ext cx="5575300" cy="273861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272" y="3265783"/>
            <a:ext cx="6219928" cy="579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2943" indent="-232943"/>
            <a:r>
              <a:rPr lang="en-US" altLang="en-US" b="1" dirty="0" smtClean="0"/>
              <a:t> </a:t>
            </a: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42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4288" y="611188"/>
            <a:ext cx="4543425" cy="255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9272" y="3442574"/>
            <a:ext cx="6300706" cy="538739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762001"/>
            <a:ext cx="105664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36D85-F7C3-424F-9D47-7BA8A3954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4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Organizational Design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31471" y="5319853"/>
            <a:ext cx="70866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Functional 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755571" y="516294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</a:t>
            </a:r>
            <a:r>
              <a:rPr lang="en-US" sz="2000" dirty="0" smtClean="0"/>
              <a:t>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837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Vice President Production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73369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Accounting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050971" y="2268894"/>
            <a:ext cx="1905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Marketing and Sales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9173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Engineering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837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Quality Control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173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R &amp; 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974771" y="13544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16219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8317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621971" y="1811694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16219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82513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0415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8317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33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 bwMode="auto">
          <a:xfrm>
            <a:off x="1319351" y="1602059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19289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3551" y="5856007"/>
            <a:ext cx="86868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</a:t>
            </a:r>
            <a:r>
              <a:rPr lang="en-US" sz="3000" b="1" dirty="0" smtClean="0"/>
              <a:t>Product/Divisional </a:t>
            </a:r>
            <a:r>
              <a:rPr lang="en-US" sz="3000" b="1" dirty="0"/>
              <a:t>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646449" y="459059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621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A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865649" y="1297259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319351" y="1602059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948751" y="16020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462351" y="2821260"/>
            <a:ext cx="4572000" cy="2895601"/>
            <a:chOff x="304800" y="-1315719"/>
            <a:chExt cx="8382000" cy="443992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 bwMode="auto">
            <a:xfrm>
              <a:off x="3048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latin typeface="Times New Roman" charset="0"/>
                  <a:ea typeface="ＭＳ Ｐゴシック" charset="0"/>
                </a:rPr>
                <a:t>Production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9342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Accounting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47244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Marketing and Sales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514597" y="2286001"/>
              <a:ext cx="1841503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HR</a:t>
              </a:r>
              <a:endParaRPr lang="en-US" sz="1100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4572001" y="-1315719"/>
              <a:ext cx="63499" cy="314451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143000" y="1828800"/>
              <a:ext cx="6629400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oup 63"/>
          <p:cNvGrpSpPr/>
          <p:nvPr/>
        </p:nvGrpSpPr>
        <p:grpSpPr>
          <a:xfrm>
            <a:off x="4900751" y="3507059"/>
            <a:ext cx="4267200" cy="851452"/>
            <a:chOff x="444500" y="1828800"/>
            <a:chExt cx="7823201" cy="130555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5" name="Rounded Rectangle 64"/>
            <p:cNvSpPr/>
            <p:nvPr/>
          </p:nvSpPr>
          <p:spPr bwMode="auto">
            <a:xfrm>
              <a:off x="444500" y="229616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ea typeface="ＭＳ Ｐゴシック" charset="0"/>
                </a:rPr>
                <a:t>Production</a:t>
              </a: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Accounting</a:t>
              </a: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Marketing and Sales</a:t>
              </a: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HR</a:t>
              </a:r>
              <a:endParaRPr lang="en-US" sz="1100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75" name="Straight Connector 74"/>
          <p:cNvCxnSpPr/>
          <p:nvPr/>
        </p:nvCxnSpPr>
        <p:spPr bwMode="auto">
          <a:xfrm>
            <a:off x="78725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633551" y="3507060"/>
            <a:ext cx="4038600" cy="844827"/>
            <a:chOff x="444500" y="1828800"/>
            <a:chExt cx="7823201" cy="12954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7" name="Rounded Rectangle 76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ea typeface="ＭＳ Ｐゴシック" charset="0"/>
                </a:rPr>
                <a:t>Production</a:t>
              </a:r>
            </a:p>
          </p:txBody>
        </p:sp>
        <p:sp>
          <p:nvSpPr>
            <p:cNvPr id="78" name="Rounded Rectangle 77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9" name="Rounded Rectangle 88"/>
          <p:cNvSpPr/>
          <p:nvPr/>
        </p:nvSpPr>
        <p:spPr bwMode="auto">
          <a:xfrm>
            <a:off x="3757751" y="17544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B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7295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C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4800600" y="1676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17526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48006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9248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295400" y="19812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9812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5800" y="768626"/>
            <a:ext cx="2709574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 smtClean="0"/>
              <a:t> The Hybrid Structure</a:t>
            </a:r>
            <a:endParaRPr lang="en-US" sz="3000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581400" y="914400"/>
            <a:ext cx="24384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CEO/General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 Manager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09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Research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 and Development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295400" y="1981200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7924800" y="19812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800600" y="19812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oup 13"/>
          <p:cNvGrpSpPr/>
          <p:nvPr/>
        </p:nvGrpSpPr>
        <p:grpSpPr>
          <a:xfrm>
            <a:off x="2161308" y="3657600"/>
            <a:ext cx="5140039" cy="2895601"/>
            <a:chOff x="-203202" y="-1315719"/>
            <a:chExt cx="9423404" cy="4439920"/>
          </a:xfrm>
          <a:solidFill>
            <a:schemeClr val="accent3">
              <a:lumMod val="85000"/>
            </a:schemeClr>
          </a:solidFill>
        </p:grpSpPr>
        <p:sp>
          <p:nvSpPr>
            <p:cNvPr id="15" name="Rounded Rectangle 14"/>
            <p:cNvSpPr/>
            <p:nvPr/>
          </p:nvSpPr>
          <p:spPr bwMode="auto">
            <a:xfrm>
              <a:off x="-203202" y="2286000"/>
              <a:ext cx="2260602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0"/>
                </a:rPr>
                <a:t>Production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7073898" y="2286000"/>
              <a:ext cx="2146304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Accou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nting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724398" y="2286000"/>
              <a:ext cx="21463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Contract Management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514597" y="2286001"/>
              <a:ext cx="1841503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HR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H="1">
              <a:off x="4572001" y="-1315719"/>
              <a:ext cx="63499" cy="314451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143000" y="1828800"/>
              <a:ext cx="6629400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4989615" y="4191000"/>
            <a:ext cx="4159702" cy="844827"/>
            <a:chOff x="211416" y="1828800"/>
            <a:chExt cx="8373781" cy="1295401"/>
          </a:xfrm>
          <a:solidFill>
            <a:schemeClr val="accent3">
              <a:lumMod val="85000"/>
            </a:schemeClr>
          </a:solidFill>
        </p:grpSpPr>
        <p:sp>
          <p:nvSpPr>
            <p:cNvPr id="26" name="Rounded Rectangle 25"/>
            <p:cNvSpPr/>
            <p:nvPr/>
          </p:nvSpPr>
          <p:spPr bwMode="auto">
            <a:xfrm>
              <a:off x="211416" y="2286000"/>
              <a:ext cx="1985684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0"/>
                </a:rPr>
                <a:t>Production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515098" y="2286000"/>
              <a:ext cx="2070099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Accou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nting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4495799" y="2286000"/>
              <a:ext cx="1879600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/>
                <a:t>Distribution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HR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5" name="Straight Connector 34"/>
          <p:cNvCxnSpPr/>
          <p:nvPr/>
        </p:nvCxnSpPr>
        <p:spPr bwMode="auto">
          <a:xfrm>
            <a:off x="77724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Rounded Rectangle 35"/>
          <p:cNvSpPr/>
          <p:nvPr/>
        </p:nvSpPr>
        <p:spPr bwMode="auto">
          <a:xfrm>
            <a:off x="652598" y="4495800"/>
            <a:ext cx="1004456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276600" y="4495800"/>
            <a:ext cx="955964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Marketing and Sales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1981200" y="4495800"/>
            <a:ext cx="1004456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HR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1219200" y="4191000"/>
            <a:ext cx="2590800" cy="1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12192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8100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24384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Rounded Rectangle 42"/>
          <p:cNvSpPr/>
          <p:nvPr/>
        </p:nvSpPr>
        <p:spPr bwMode="auto">
          <a:xfrm>
            <a:off x="3657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Legal Counsel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6705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Public Relations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8382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A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36576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A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66294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C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4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53844"/>
            <a:ext cx="8596668" cy="1320800"/>
          </a:xfrm>
        </p:spPr>
        <p:txBody>
          <a:bodyPr/>
          <a:lstStyle/>
          <a:p>
            <a:r>
              <a:rPr lang="en-US" dirty="0" smtClean="0"/>
              <a:t>Internationalization &amp; Structural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7633"/>
            <a:ext cx="8596668" cy="493401"/>
          </a:xfrm>
        </p:spPr>
        <p:txBody>
          <a:bodyPr/>
          <a:lstStyle/>
          <a:p>
            <a:r>
              <a:rPr lang="en-US" dirty="0" smtClean="0"/>
              <a:t>How does organizational structure adapt when a company internationalizes?</a:t>
            </a:r>
          </a:p>
        </p:txBody>
      </p:sp>
      <p:pic>
        <p:nvPicPr>
          <p:cNvPr id="4" name="Picture 4" descr="02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8568" y="2285110"/>
            <a:ext cx="6934200" cy="391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921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31471" y="5319853"/>
            <a:ext cx="70866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Functional 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755571" y="516294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</a:t>
            </a:r>
            <a:r>
              <a:rPr lang="en-US" sz="2000" dirty="0" smtClean="0"/>
              <a:t>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837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Vice President Production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106405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Accounting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820405" y="2268894"/>
            <a:ext cx="1905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Marketing and Sales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9173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Engineering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837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Quality Control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173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R &amp; 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974771" y="13544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16219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8317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621971" y="1811694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16219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82513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0415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8317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391083" y="1811694"/>
            <a:ext cx="48322" cy="19460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ounded Rectangle 23"/>
          <p:cNvSpPr/>
          <p:nvPr/>
        </p:nvSpPr>
        <p:spPr bwMode="auto">
          <a:xfrm>
            <a:off x="5050971" y="3757753"/>
            <a:ext cx="1905000" cy="1143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  <a:r>
              <a:rPr lang="en-US" dirty="0" smtClean="0"/>
              <a:t>Export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 bwMode="auto">
          <a:xfrm>
            <a:off x="1319351" y="1602059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6253" y="6247307"/>
            <a:ext cx="86868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</a:t>
            </a:r>
            <a:r>
              <a:rPr lang="en-US" sz="3000" b="1" dirty="0" smtClean="0"/>
              <a:t>Product/Division Structure</a:t>
            </a:r>
            <a:endParaRPr lang="en-US" sz="3000" b="1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646449" y="459059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621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A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865649" y="1297259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319351" y="1602059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948751" y="16020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8725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325500" y="3320653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7" name="Rounded Rectangle 76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9" name="Rounded Rectangle 88"/>
          <p:cNvSpPr/>
          <p:nvPr/>
        </p:nvSpPr>
        <p:spPr bwMode="auto">
          <a:xfrm>
            <a:off x="3757751" y="17544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B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7295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C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442085" y="304985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2713324" y="417541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3006973" y="417541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Rounded Rectangle 48"/>
          <p:cNvSpPr/>
          <p:nvPr/>
        </p:nvSpPr>
        <p:spPr bwMode="auto">
          <a:xfrm>
            <a:off x="1894112" y="4448745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963585" y="4448745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161758" y="3523786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2" name="Rounded Rectangle 51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55" name="Rounded Rectangle 54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Straight Connector 60"/>
          <p:cNvCxnSpPr/>
          <p:nvPr/>
        </p:nvCxnSpPr>
        <p:spPr bwMode="auto">
          <a:xfrm>
            <a:off x="8549582" y="4378552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>
            <a:off x="8843231" y="4378552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Rounded Rectangle 62"/>
          <p:cNvSpPr/>
          <p:nvPr/>
        </p:nvSpPr>
        <p:spPr bwMode="auto">
          <a:xfrm>
            <a:off x="7730370" y="4651878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8799843" y="4651878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695743" y="4731490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8" name="Rounded Rectangle 87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92" name="Rounded Rectangle 91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93" name="Rounded Rectangle 92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Straight Connector 98"/>
          <p:cNvCxnSpPr/>
          <p:nvPr/>
        </p:nvCxnSpPr>
        <p:spPr bwMode="auto">
          <a:xfrm>
            <a:off x="6083567" y="5586256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>
            <a:off x="6377216" y="5586256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" name="Rounded Rectangle 100"/>
          <p:cNvSpPr/>
          <p:nvPr/>
        </p:nvSpPr>
        <p:spPr bwMode="auto">
          <a:xfrm>
            <a:off x="5264355" y="5859582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6333828" y="5859582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50571" y="2863453"/>
            <a:ext cx="15078" cy="18132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4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0207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889" y="1091193"/>
            <a:ext cx="7762642" cy="5268817"/>
          </a:xfrm>
          <a:noFill/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35879" y="449843"/>
            <a:ext cx="676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2"/>
                </a:solidFill>
              </a:rPr>
              <a:t>The Matrix</a:t>
            </a:r>
            <a:endParaRPr lang="en-GB" alt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7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659"/>
            <a:ext cx="8596668" cy="4591703"/>
          </a:xfrm>
        </p:spPr>
        <p:txBody>
          <a:bodyPr/>
          <a:lstStyle/>
          <a:p>
            <a:r>
              <a:rPr lang="en-US" dirty="0" smtClean="0"/>
              <a:t>Control systems (vertical)	</a:t>
            </a:r>
          </a:p>
          <a:p>
            <a:pPr lvl="1"/>
            <a:r>
              <a:rPr lang="en-US" dirty="0" smtClean="0"/>
              <a:t>Measure / monitor sub-unit performance on assigned roles</a:t>
            </a:r>
          </a:p>
          <a:p>
            <a:pPr lvl="1"/>
            <a:r>
              <a:rPr lang="en-US" dirty="0" smtClean="0"/>
              <a:t>Provide sub-units with feedback regarding effectiveness</a:t>
            </a:r>
          </a:p>
          <a:p>
            <a:r>
              <a:rPr lang="en-US" dirty="0" smtClean="0"/>
              <a:t>How can MNCs exercise control?</a:t>
            </a:r>
          </a:p>
          <a:p>
            <a:endParaRPr lang="en-US" dirty="0" smtClean="0"/>
          </a:p>
          <a:p>
            <a:r>
              <a:rPr lang="en-US" dirty="0" smtClean="0"/>
              <a:t>Coordination systems (horizontal)</a:t>
            </a:r>
          </a:p>
          <a:p>
            <a:pPr lvl="1"/>
            <a:r>
              <a:rPr lang="en-US" dirty="0" smtClean="0"/>
              <a:t>Information flow among subsidiaries</a:t>
            </a:r>
          </a:p>
          <a:p>
            <a:r>
              <a:rPr lang="en-US" dirty="0"/>
              <a:t>How can MNCs </a:t>
            </a:r>
            <a:r>
              <a:rPr lang="en-US" dirty="0" smtClean="0"/>
              <a:t>best coordinate their subsidiaries?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19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243</Words>
  <Application>Microsoft Office PowerPoint</Application>
  <PresentationFormat>Widescreen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 3</vt:lpstr>
      <vt:lpstr>Facet</vt:lpstr>
      <vt:lpstr>International Management: Organizational Design </vt:lpstr>
      <vt:lpstr>PowerPoint Presentation</vt:lpstr>
      <vt:lpstr>PowerPoint Presentation</vt:lpstr>
      <vt:lpstr>PowerPoint Presentation</vt:lpstr>
      <vt:lpstr>Internationalization &amp; Structural Change </vt:lpstr>
      <vt:lpstr>PowerPoint Presentation</vt:lpstr>
      <vt:lpstr>PowerPoint Presentation</vt:lpstr>
      <vt:lpstr>PowerPoint Presentation</vt:lpstr>
      <vt:lpstr>Coordination &amp; Control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Organizational Desirn</dc:title>
  <dc:creator>Shinnar, Rachel Sheli</dc:creator>
  <cp:lastModifiedBy>Shinnar, Rachel Sheli</cp:lastModifiedBy>
  <cp:revision>26</cp:revision>
  <cp:lastPrinted>2018-05-21T17:58:04Z</cp:lastPrinted>
  <dcterms:created xsi:type="dcterms:W3CDTF">2017-05-12T16:31:40Z</dcterms:created>
  <dcterms:modified xsi:type="dcterms:W3CDTF">2019-05-11T19:55:03Z</dcterms:modified>
</cp:coreProperties>
</file>