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65" r:id="rId3"/>
    <p:sldId id="257" r:id="rId4"/>
    <p:sldId id="258" r:id="rId5"/>
    <p:sldId id="264" r:id="rId6"/>
    <p:sldId id="259" r:id="rId7"/>
    <p:sldId id="263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3F1C9-9832-4009-BC19-F118943CF19C}" v="66" dt="2024-02-28T04:17:00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dd, Ragan Henley" userId="S::caddrh@appstate.edu::0fac80c4-0f59-4b6a-8f95-76be356550a1" providerId="AD" clId="Web-{BFA42604-05ED-1E1D-3FAB-4BA8AEDEB4B5}"/>
    <pc:docChg chg="modSld">
      <pc:chgData name="Cadd, Ragan Henley" userId="S::caddrh@appstate.edu::0fac80c4-0f59-4b6a-8f95-76be356550a1" providerId="AD" clId="Web-{BFA42604-05ED-1E1D-3FAB-4BA8AEDEB4B5}" dt="2024-02-26T16:57:45.149" v="137"/>
      <pc:docMkLst>
        <pc:docMk/>
      </pc:docMkLst>
      <pc:sldChg chg="addSp delSp modSp">
        <pc:chgData name="Cadd, Ragan Henley" userId="S::caddrh@appstate.edu::0fac80c4-0f59-4b6a-8f95-76be356550a1" providerId="AD" clId="Web-{BFA42604-05ED-1E1D-3FAB-4BA8AEDEB4B5}" dt="2024-02-26T16:57:45.149" v="137"/>
        <pc:sldMkLst>
          <pc:docMk/>
          <pc:sldMk cId="2602187883" sldId="264"/>
        </pc:sldMkLst>
        <pc:spChg chg="del mod">
          <ac:chgData name="Cadd, Ragan Henley" userId="S::caddrh@appstate.edu::0fac80c4-0f59-4b6a-8f95-76be356550a1" providerId="AD" clId="Web-{BFA42604-05ED-1E1D-3FAB-4BA8AEDEB4B5}" dt="2024-02-26T15:40:07.865" v="5"/>
          <ac:spMkLst>
            <pc:docMk/>
            <pc:sldMk cId="2602187883" sldId="264"/>
            <ac:spMk id="3" creationId="{696C874B-288D-EB5C-904F-32B9E5A4A3C8}"/>
          </ac:spMkLst>
        </pc:spChg>
        <pc:spChg chg="add mod">
          <ac:chgData name="Cadd, Ragan Henley" userId="S::caddrh@appstate.edu::0fac80c4-0f59-4b6a-8f95-76be356550a1" providerId="AD" clId="Web-{BFA42604-05ED-1E1D-3FAB-4BA8AEDEB4B5}" dt="2024-02-26T16:34:34.439" v="122" actId="20577"/>
          <ac:spMkLst>
            <pc:docMk/>
            <pc:sldMk cId="2602187883" sldId="264"/>
            <ac:spMk id="4" creationId="{8C14E8CF-167C-3080-7EF7-EC13DBEC7110}"/>
          </ac:spMkLst>
        </pc:spChg>
        <pc:spChg chg="add mod">
          <ac:chgData name="Cadd, Ragan Henley" userId="S::caddrh@appstate.edu::0fac80c4-0f59-4b6a-8f95-76be356550a1" providerId="AD" clId="Web-{BFA42604-05ED-1E1D-3FAB-4BA8AEDEB4B5}" dt="2024-02-26T16:33:46.875" v="114" actId="14100"/>
          <ac:spMkLst>
            <pc:docMk/>
            <pc:sldMk cId="2602187883" sldId="264"/>
            <ac:spMk id="6" creationId="{891DBDCF-99E5-3245-0C3B-553C9C318B4D}"/>
          </ac:spMkLst>
        </pc:spChg>
        <pc:spChg chg="add del mod">
          <ac:chgData name="Cadd, Ragan Henley" userId="S::caddrh@appstate.edu::0fac80c4-0f59-4b6a-8f95-76be356550a1" providerId="AD" clId="Web-{BFA42604-05ED-1E1D-3FAB-4BA8AEDEB4B5}" dt="2024-02-26T16:19:52.805" v="61"/>
          <ac:spMkLst>
            <pc:docMk/>
            <pc:sldMk cId="2602187883" sldId="264"/>
            <ac:spMk id="7" creationId="{8476A249-D010-84C4-9932-616E992A9D29}"/>
          </ac:spMkLst>
        </pc:spChg>
        <pc:spChg chg="add del mod">
          <ac:chgData name="Cadd, Ragan Henley" userId="S::caddrh@appstate.edu::0fac80c4-0f59-4b6a-8f95-76be356550a1" providerId="AD" clId="Web-{BFA42604-05ED-1E1D-3FAB-4BA8AEDEB4B5}" dt="2024-02-26T16:20:32.557" v="64"/>
          <ac:spMkLst>
            <pc:docMk/>
            <pc:sldMk cId="2602187883" sldId="264"/>
            <ac:spMk id="8" creationId="{DFF53CCC-159F-C5DA-17DD-112666665115}"/>
          </ac:spMkLst>
        </pc:spChg>
        <pc:spChg chg="add mod">
          <ac:chgData name="Cadd, Ragan Henley" userId="S::caddrh@appstate.edu::0fac80c4-0f59-4b6a-8f95-76be356550a1" providerId="AD" clId="Web-{BFA42604-05ED-1E1D-3FAB-4BA8AEDEB4B5}" dt="2024-02-26T16:34:44.596" v="123" actId="1076"/>
          <ac:spMkLst>
            <pc:docMk/>
            <pc:sldMk cId="2602187883" sldId="264"/>
            <ac:spMk id="9" creationId="{FE73084F-B422-7772-B2E8-EA7756C510DE}"/>
          </ac:spMkLst>
        </pc:spChg>
        <pc:spChg chg="add mod">
          <ac:chgData name="Cadd, Ragan Henley" userId="S::caddrh@appstate.edu::0fac80c4-0f59-4b6a-8f95-76be356550a1" providerId="AD" clId="Web-{BFA42604-05ED-1E1D-3FAB-4BA8AEDEB4B5}" dt="2024-02-26T16:34:01.173" v="117" actId="1076"/>
          <ac:spMkLst>
            <pc:docMk/>
            <pc:sldMk cId="2602187883" sldId="264"/>
            <ac:spMk id="12" creationId="{CAA7BFA6-73E7-151A-62E3-E7DAE10BC2CF}"/>
          </ac:spMkLst>
        </pc:spChg>
        <pc:spChg chg="add mod">
          <ac:chgData name="Cadd, Ragan Henley" userId="S::caddrh@appstate.edu::0fac80c4-0f59-4b6a-8f95-76be356550a1" providerId="AD" clId="Web-{BFA42604-05ED-1E1D-3FAB-4BA8AEDEB4B5}" dt="2024-02-26T16:57:32.742" v="135"/>
          <ac:spMkLst>
            <pc:docMk/>
            <pc:sldMk cId="2602187883" sldId="264"/>
            <ac:spMk id="13" creationId="{D469840C-2258-5103-A927-E4800ACF10C4}"/>
          </ac:spMkLst>
        </pc:spChg>
        <pc:spChg chg="add mod">
          <ac:chgData name="Cadd, Ragan Henley" userId="S::caddrh@appstate.edu::0fac80c4-0f59-4b6a-8f95-76be356550a1" providerId="AD" clId="Web-{BFA42604-05ED-1E1D-3FAB-4BA8AEDEB4B5}" dt="2024-02-26T16:57:39.071" v="136"/>
          <ac:spMkLst>
            <pc:docMk/>
            <pc:sldMk cId="2602187883" sldId="264"/>
            <ac:spMk id="14" creationId="{D0DE133B-0145-FEC8-2DCB-8DC2E78BF218}"/>
          </ac:spMkLst>
        </pc:spChg>
        <pc:spChg chg="add mod">
          <ac:chgData name="Cadd, Ragan Henley" userId="S::caddrh@appstate.edu::0fac80c4-0f59-4b6a-8f95-76be356550a1" providerId="AD" clId="Web-{BFA42604-05ED-1E1D-3FAB-4BA8AEDEB4B5}" dt="2024-02-26T16:57:45.149" v="137"/>
          <ac:spMkLst>
            <pc:docMk/>
            <pc:sldMk cId="2602187883" sldId="264"/>
            <ac:spMk id="15" creationId="{238EA4C5-9CFD-836C-E163-B92F988D4AC1}"/>
          </ac:spMkLst>
        </pc:spChg>
        <pc:picChg chg="add mod">
          <ac:chgData name="Cadd, Ragan Henley" userId="S::caddrh@appstate.edu::0fac80c4-0f59-4b6a-8f95-76be356550a1" providerId="AD" clId="Web-{BFA42604-05ED-1E1D-3FAB-4BA8AEDEB4B5}" dt="2024-02-26T16:33:17.922" v="111" actId="14100"/>
          <ac:picMkLst>
            <pc:docMk/>
            <pc:sldMk cId="2602187883" sldId="264"/>
            <ac:picMk id="5" creationId="{7E07143E-EDEF-68B1-8EC5-A339A3CEA7A8}"/>
          </ac:picMkLst>
        </pc:picChg>
        <pc:picChg chg="add mod">
          <ac:chgData name="Cadd, Ragan Henley" userId="S::caddrh@appstate.edu::0fac80c4-0f59-4b6a-8f95-76be356550a1" providerId="AD" clId="Web-{BFA42604-05ED-1E1D-3FAB-4BA8AEDEB4B5}" dt="2024-02-26T16:34:55.580" v="125" actId="14100"/>
          <ac:picMkLst>
            <pc:docMk/>
            <pc:sldMk cId="2602187883" sldId="264"/>
            <ac:picMk id="10" creationId="{659DC979-950D-DE37-FA4D-3606CB1C1784}"/>
          </ac:picMkLst>
        </pc:picChg>
        <pc:picChg chg="add mod">
          <ac:chgData name="Cadd, Ragan Henley" userId="S::caddrh@appstate.edu::0fac80c4-0f59-4b6a-8f95-76be356550a1" providerId="AD" clId="Web-{BFA42604-05ED-1E1D-3FAB-4BA8AEDEB4B5}" dt="2024-02-26T16:34:11.611" v="119" actId="14100"/>
          <ac:picMkLst>
            <pc:docMk/>
            <pc:sldMk cId="2602187883" sldId="264"/>
            <ac:picMk id="11" creationId="{A2E7CB92-5669-6192-ADA4-B3ABE1B7B3F1}"/>
          </ac:picMkLst>
        </pc:picChg>
      </pc:sldChg>
    </pc:docChg>
  </pc:docChgLst>
  <pc:docChgLst>
    <pc:chgData name="Kinney, Hunter Ryan" userId="S::kinneyhr@appstate.edu::fcc7767f-48e3-4108-ba87-2344aba38f26" providerId="AD" clId="Web-{EBB0AEBD-B11A-448D-9BFB-C9EEABE93F37}"/>
    <pc:docChg chg="modSld">
      <pc:chgData name="Kinney, Hunter Ryan" userId="S::kinneyhr@appstate.edu::fcc7767f-48e3-4108-ba87-2344aba38f26" providerId="AD" clId="Web-{EBB0AEBD-B11A-448D-9BFB-C9EEABE93F37}" dt="2024-02-24T21:59:55.290" v="207" actId="20577"/>
      <pc:docMkLst>
        <pc:docMk/>
      </pc:docMkLst>
      <pc:sldChg chg="modSp">
        <pc:chgData name="Kinney, Hunter Ryan" userId="S::kinneyhr@appstate.edu::fcc7767f-48e3-4108-ba87-2344aba38f26" providerId="AD" clId="Web-{EBB0AEBD-B11A-448D-9BFB-C9EEABE93F37}" dt="2024-02-24T21:42:06.116" v="18" actId="20577"/>
        <pc:sldMkLst>
          <pc:docMk/>
          <pc:sldMk cId="2105175292" sldId="256"/>
        </pc:sldMkLst>
        <pc:spChg chg="mod">
          <ac:chgData name="Kinney, Hunter Ryan" userId="S::kinneyhr@appstate.edu::fcc7767f-48e3-4108-ba87-2344aba38f26" providerId="AD" clId="Web-{EBB0AEBD-B11A-448D-9BFB-C9EEABE93F37}" dt="2024-02-24T21:41:33.457" v="3" actId="1076"/>
          <ac:spMkLst>
            <pc:docMk/>
            <pc:sldMk cId="2105175292" sldId="256"/>
            <ac:spMk id="2" creationId="{98E5066B-3EED-B3FB-505C-CC708017054C}"/>
          </ac:spMkLst>
        </pc:spChg>
        <pc:spChg chg="mod">
          <ac:chgData name="Kinney, Hunter Ryan" userId="S::kinneyhr@appstate.edu::fcc7767f-48e3-4108-ba87-2344aba38f26" providerId="AD" clId="Web-{EBB0AEBD-B11A-448D-9BFB-C9EEABE93F37}" dt="2024-02-24T21:42:06.116" v="18" actId="20577"/>
          <ac:spMkLst>
            <pc:docMk/>
            <pc:sldMk cId="2105175292" sldId="256"/>
            <ac:spMk id="3" creationId="{F49C8421-8968-8A86-ACB2-DA2D828E3C2A}"/>
          </ac:spMkLst>
        </pc:spChg>
      </pc:sldChg>
      <pc:sldChg chg="modSp">
        <pc:chgData name="Kinney, Hunter Ryan" userId="S::kinneyhr@appstate.edu::fcc7767f-48e3-4108-ba87-2344aba38f26" providerId="AD" clId="Web-{EBB0AEBD-B11A-448D-9BFB-C9EEABE93F37}" dt="2024-02-24T21:43:01.728" v="49" actId="20577"/>
        <pc:sldMkLst>
          <pc:docMk/>
          <pc:sldMk cId="2351631155" sldId="257"/>
        </pc:sldMkLst>
        <pc:spChg chg="mod">
          <ac:chgData name="Kinney, Hunter Ryan" userId="S::kinneyhr@appstate.edu::fcc7767f-48e3-4108-ba87-2344aba38f26" providerId="AD" clId="Web-{EBB0AEBD-B11A-448D-9BFB-C9EEABE93F37}" dt="2024-02-24T21:43:01.728" v="49" actId="20577"/>
          <ac:spMkLst>
            <pc:docMk/>
            <pc:sldMk cId="2351631155" sldId="257"/>
            <ac:spMk id="2" creationId="{AD8AC94C-0601-E5A8-20FC-67B7F6D1C892}"/>
          </ac:spMkLst>
        </pc:spChg>
      </pc:sldChg>
      <pc:sldChg chg="modSp">
        <pc:chgData name="Kinney, Hunter Ryan" userId="S::kinneyhr@appstate.edu::fcc7767f-48e3-4108-ba87-2344aba38f26" providerId="AD" clId="Web-{EBB0AEBD-B11A-448D-9BFB-C9EEABE93F37}" dt="2024-02-24T21:59:55.290" v="207" actId="20577"/>
        <pc:sldMkLst>
          <pc:docMk/>
          <pc:sldMk cId="3584767095" sldId="259"/>
        </pc:sldMkLst>
        <pc:spChg chg="mod">
          <ac:chgData name="Kinney, Hunter Ryan" userId="S::kinneyhr@appstate.edu::fcc7767f-48e3-4108-ba87-2344aba38f26" providerId="AD" clId="Web-{EBB0AEBD-B11A-448D-9BFB-C9EEABE93F37}" dt="2024-02-24T21:59:55.290" v="207" actId="20577"/>
          <ac:spMkLst>
            <pc:docMk/>
            <pc:sldMk cId="3584767095" sldId="259"/>
            <ac:spMk id="3" creationId="{8C6911FC-48BD-D904-850A-D596709F659E}"/>
          </ac:spMkLst>
        </pc:spChg>
      </pc:sldChg>
    </pc:docChg>
  </pc:docChgLst>
  <pc:docChgLst>
    <pc:chgData name="Vergara, Arturo" userId="S::vergaraa@appstate.edu::f0a7dbe0-3998-4db0-af6f-ff5db19a9773" providerId="AD" clId="Web-{D312617D-F705-A524-E8B2-E9E2D5A1B95B}"/>
    <pc:docChg chg="addSld modSld">
      <pc:chgData name="Vergara, Arturo" userId="S::vergaraa@appstate.edu::f0a7dbe0-3998-4db0-af6f-ff5db19a9773" providerId="AD" clId="Web-{D312617D-F705-A524-E8B2-E9E2D5A1B95B}" dt="2024-02-26T22:49:41.103" v="358" actId="1076"/>
      <pc:docMkLst>
        <pc:docMk/>
      </pc:docMkLst>
      <pc:sldChg chg="modSp">
        <pc:chgData name="Vergara, Arturo" userId="S::vergaraa@appstate.edu::f0a7dbe0-3998-4db0-af6f-ff5db19a9773" providerId="AD" clId="Web-{D312617D-F705-A524-E8B2-E9E2D5A1B95B}" dt="2024-02-26T22:49:41.103" v="358" actId="1076"/>
        <pc:sldMkLst>
          <pc:docMk/>
          <pc:sldMk cId="2105175292" sldId="256"/>
        </pc:sldMkLst>
        <pc:spChg chg="mod">
          <ac:chgData name="Vergara, Arturo" userId="S::vergaraa@appstate.edu::f0a7dbe0-3998-4db0-af6f-ff5db19a9773" providerId="AD" clId="Web-{D312617D-F705-A524-E8B2-E9E2D5A1B95B}" dt="2024-02-26T22:49:31.072" v="357" actId="1076"/>
          <ac:spMkLst>
            <pc:docMk/>
            <pc:sldMk cId="2105175292" sldId="256"/>
            <ac:spMk id="2" creationId="{98E5066B-3EED-B3FB-505C-CC708017054C}"/>
          </ac:spMkLst>
        </pc:spChg>
        <pc:spChg chg="mod">
          <ac:chgData name="Vergara, Arturo" userId="S::vergaraa@appstate.edu::f0a7dbe0-3998-4db0-af6f-ff5db19a9773" providerId="AD" clId="Web-{D312617D-F705-A524-E8B2-E9E2D5A1B95B}" dt="2024-02-26T22:49:41.103" v="358" actId="1076"/>
          <ac:spMkLst>
            <pc:docMk/>
            <pc:sldMk cId="2105175292" sldId="256"/>
            <ac:spMk id="3" creationId="{F49C8421-8968-8A86-ACB2-DA2D828E3C2A}"/>
          </ac:spMkLst>
        </pc:spChg>
      </pc:sldChg>
      <pc:sldChg chg="addSp delSp modSp mod setBg">
        <pc:chgData name="Vergara, Arturo" userId="S::vergaraa@appstate.edu::f0a7dbe0-3998-4db0-af6f-ff5db19a9773" providerId="AD" clId="Web-{D312617D-F705-A524-E8B2-E9E2D5A1B95B}" dt="2024-02-26T22:48:15.492" v="349" actId="1076"/>
        <pc:sldMkLst>
          <pc:docMk/>
          <pc:sldMk cId="2351631155" sldId="257"/>
        </pc:sldMkLst>
        <pc:spChg chg="mod">
          <ac:chgData name="Vergara, Arturo" userId="S::vergaraa@appstate.edu::f0a7dbe0-3998-4db0-af6f-ff5db19a9773" providerId="AD" clId="Web-{D312617D-F705-A524-E8B2-E9E2D5A1B95B}" dt="2024-02-26T22:47:37.116" v="344"/>
          <ac:spMkLst>
            <pc:docMk/>
            <pc:sldMk cId="2351631155" sldId="257"/>
            <ac:spMk id="2" creationId="{AD8AC94C-0601-E5A8-20FC-67B7F6D1C892}"/>
          </ac:spMkLst>
        </pc:spChg>
        <pc:spChg chg="del mod">
          <ac:chgData name="Vergara, Arturo" userId="S::vergaraa@appstate.edu::f0a7dbe0-3998-4db0-af6f-ff5db19a9773" providerId="AD" clId="Web-{D312617D-F705-A524-E8B2-E9E2D5A1B95B}" dt="2024-02-26T22:43:55.157" v="308"/>
          <ac:spMkLst>
            <pc:docMk/>
            <pc:sldMk cId="2351631155" sldId="257"/>
            <ac:spMk id="3" creationId="{5770C5F5-9EB5-E04E-28A7-F455C895BE80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2:44:19.283" v="311"/>
          <ac:spMkLst>
            <pc:docMk/>
            <pc:sldMk cId="2351631155" sldId="257"/>
            <ac:spMk id="9" creationId="{DB66C9CD-6BF4-44CA-8078-0BB819080761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2:44:19.283" v="311"/>
          <ac:spMkLst>
            <pc:docMk/>
            <pc:sldMk cId="2351631155" sldId="257"/>
            <ac:spMk id="11" creationId="{F883A8D1-ED1B-47A1-AA44-289C080EDDB9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2:44:19.251" v="310"/>
          <ac:spMkLst>
            <pc:docMk/>
            <pc:sldMk cId="2351631155" sldId="257"/>
            <ac:spMk id="16" creationId="{DB66C9CD-6BF4-44CA-8078-0BB819080761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2:44:19.251" v="310"/>
          <ac:spMkLst>
            <pc:docMk/>
            <pc:sldMk cId="2351631155" sldId="257"/>
            <ac:spMk id="18" creationId="{F883A8D1-ED1B-47A1-AA44-289C080EDDB9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2:47:15.740" v="343"/>
          <ac:spMkLst>
            <pc:docMk/>
            <pc:sldMk cId="2351631155" sldId="257"/>
            <ac:spMk id="20" creationId="{DB66C9CD-6BF4-44CA-8078-0BB819080761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2:47:15.740" v="343"/>
          <ac:spMkLst>
            <pc:docMk/>
            <pc:sldMk cId="2351631155" sldId="257"/>
            <ac:spMk id="21" creationId="{F883A8D1-ED1B-47A1-AA44-289C080EDDB9}"/>
          </ac:spMkLst>
        </pc:spChg>
        <pc:spChg chg="add">
          <ac:chgData name="Vergara, Arturo" userId="S::vergaraa@appstate.edu::f0a7dbe0-3998-4db0-af6f-ff5db19a9773" providerId="AD" clId="Web-{D312617D-F705-A524-E8B2-E9E2D5A1B95B}" dt="2024-02-26T22:47:15.740" v="343"/>
          <ac:spMkLst>
            <pc:docMk/>
            <pc:sldMk cId="2351631155" sldId="257"/>
            <ac:spMk id="26" creationId="{DB66C9CD-6BF4-44CA-8078-0BB819080761}"/>
          </ac:spMkLst>
        </pc:spChg>
        <pc:spChg chg="add">
          <ac:chgData name="Vergara, Arturo" userId="S::vergaraa@appstate.edu::f0a7dbe0-3998-4db0-af6f-ff5db19a9773" providerId="AD" clId="Web-{D312617D-F705-A524-E8B2-E9E2D5A1B95B}" dt="2024-02-26T22:47:15.740" v="343"/>
          <ac:spMkLst>
            <pc:docMk/>
            <pc:sldMk cId="2351631155" sldId="257"/>
            <ac:spMk id="28" creationId="{F883A8D1-ED1B-47A1-AA44-289C080EDDB9}"/>
          </ac:spMkLst>
        </pc:spChg>
        <pc:graphicFrameChg chg="add mod modGraphic">
          <ac:chgData name="Vergara, Arturo" userId="S::vergaraa@appstate.edu::f0a7dbe0-3998-4db0-af6f-ff5db19a9773" providerId="AD" clId="Web-{D312617D-F705-A524-E8B2-E9E2D5A1B95B}" dt="2024-02-26T22:48:15.492" v="349" actId="1076"/>
          <ac:graphicFrameMkLst>
            <pc:docMk/>
            <pc:sldMk cId="2351631155" sldId="257"/>
            <ac:graphicFrameMk id="5" creationId="{AF0E856F-88F7-4D7D-6EB7-D5BF0C8F95F5}"/>
          </ac:graphicFrameMkLst>
        </pc:graphicFrameChg>
      </pc:sldChg>
      <pc:sldChg chg="modSp">
        <pc:chgData name="Vergara, Arturo" userId="S::vergaraa@appstate.edu::f0a7dbe0-3998-4db0-af6f-ff5db19a9773" providerId="AD" clId="Web-{D312617D-F705-A524-E8B2-E9E2D5A1B95B}" dt="2024-02-26T21:49:08.104" v="155" actId="14100"/>
        <pc:sldMkLst>
          <pc:docMk/>
          <pc:sldMk cId="3972107586" sldId="262"/>
        </pc:sldMkLst>
        <pc:spChg chg="mod">
          <ac:chgData name="Vergara, Arturo" userId="S::vergaraa@appstate.edu::f0a7dbe0-3998-4db0-af6f-ff5db19a9773" providerId="AD" clId="Web-{D312617D-F705-A524-E8B2-E9E2D5A1B95B}" dt="2024-02-26T21:49:08.104" v="155" actId="14100"/>
          <ac:spMkLst>
            <pc:docMk/>
            <pc:sldMk cId="3972107586" sldId="262"/>
            <ac:spMk id="3" creationId="{87FDC123-D6DC-9EBF-F573-DE46AF1272CE}"/>
          </ac:spMkLst>
        </pc:spChg>
      </pc:sldChg>
      <pc:sldChg chg="modSp">
        <pc:chgData name="Vergara, Arturo" userId="S::vergaraa@appstate.edu::f0a7dbe0-3998-4db0-af6f-ff5db19a9773" providerId="AD" clId="Web-{D312617D-F705-A524-E8B2-E9E2D5A1B95B}" dt="2024-02-26T21:28:55.856" v="72" actId="14100"/>
        <pc:sldMkLst>
          <pc:docMk/>
          <pc:sldMk cId="1449710501" sldId="263"/>
        </pc:sldMkLst>
        <pc:picChg chg="mod">
          <ac:chgData name="Vergara, Arturo" userId="S::vergaraa@appstate.edu::f0a7dbe0-3998-4db0-af6f-ff5db19a9773" providerId="AD" clId="Web-{D312617D-F705-A524-E8B2-E9E2D5A1B95B}" dt="2024-02-26T21:28:55.856" v="72" actId="14100"/>
          <ac:picMkLst>
            <pc:docMk/>
            <pc:sldMk cId="1449710501" sldId="263"/>
            <ac:picMk id="4" creationId="{37949D1F-FEDB-5FE9-E3B1-5643EF9423F9}"/>
          </ac:picMkLst>
        </pc:picChg>
      </pc:sldChg>
      <pc:sldChg chg="addSp delSp modSp new mod setBg">
        <pc:chgData name="Vergara, Arturo" userId="S::vergaraa@appstate.edu::f0a7dbe0-3998-4db0-af6f-ff5db19a9773" providerId="AD" clId="Web-{D312617D-F705-A524-E8B2-E9E2D5A1B95B}" dt="2024-02-26T22:31:57.264" v="177" actId="20577"/>
        <pc:sldMkLst>
          <pc:docMk/>
          <pc:sldMk cId="1979845071" sldId="265"/>
        </pc:sldMkLst>
        <pc:spChg chg="mod">
          <ac:chgData name="Vergara, Arturo" userId="S::vergaraa@appstate.edu::f0a7dbe0-3998-4db0-af6f-ff5db19a9773" providerId="AD" clId="Web-{D312617D-F705-A524-E8B2-E9E2D5A1B95B}" dt="2024-02-26T22:31:57.264" v="177" actId="20577"/>
          <ac:spMkLst>
            <pc:docMk/>
            <pc:sldMk cId="1979845071" sldId="265"/>
            <ac:spMk id="2" creationId="{11CE045D-3D75-576C-AF5D-2512D261DDE2}"/>
          </ac:spMkLst>
        </pc:spChg>
        <pc:spChg chg="del mod">
          <ac:chgData name="Vergara, Arturo" userId="S::vergaraa@appstate.edu::f0a7dbe0-3998-4db0-af6f-ff5db19a9773" providerId="AD" clId="Web-{D312617D-F705-A524-E8B2-E9E2D5A1B95B}" dt="2024-02-26T21:29:11.325" v="73"/>
          <ac:spMkLst>
            <pc:docMk/>
            <pc:sldMk cId="1979845071" sldId="265"/>
            <ac:spMk id="3" creationId="{781DD84D-7526-874A-F15E-2AAD7281EC15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1:29:46.513" v="80"/>
          <ac:spMkLst>
            <pc:docMk/>
            <pc:sldMk cId="1979845071" sldId="265"/>
            <ac:spMk id="9" creationId="{DB66C9CD-6BF4-44CA-8078-0BB819080761}"/>
          </ac:spMkLst>
        </pc:spChg>
        <pc:spChg chg="add del">
          <ac:chgData name="Vergara, Arturo" userId="S::vergaraa@appstate.edu::f0a7dbe0-3998-4db0-af6f-ff5db19a9773" providerId="AD" clId="Web-{D312617D-F705-A524-E8B2-E9E2D5A1B95B}" dt="2024-02-26T21:29:46.435" v="79"/>
          <ac:spMkLst>
            <pc:docMk/>
            <pc:sldMk cId="1979845071" sldId="265"/>
            <ac:spMk id="16" creationId="{EEE96A74-B62B-4642-AB22-7776A5F48CE7}"/>
          </ac:spMkLst>
        </pc:spChg>
        <pc:spChg chg="add">
          <ac:chgData name="Vergara, Arturo" userId="S::vergaraa@appstate.edu::f0a7dbe0-3998-4db0-af6f-ff5db19a9773" providerId="AD" clId="Web-{D312617D-F705-A524-E8B2-E9E2D5A1B95B}" dt="2024-02-26T21:29:46.513" v="80"/>
          <ac:spMkLst>
            <pc:docMk/>
            <pc:sldMk cId="1979845071" sldId="265"/>
            <ac:spMk id="20" creationId="{EEE96A74-B62B-4642-AB22-7776A5F48CE7}"/>
          </ac:spMkLst>
        </pc:spChg>
        <pc:graphicFrameChg chg="add mod modGraphic">
          <ac:chgData name="Vergara, Arturo" userId="S::vergaraa@appstate.edu::f0a7dbe0-3998-4db0-af6f-ff5db19a9773" providerId="AD" clId="Web-{D312617D-F705-A524-E8B2-E9E2D5A1B95B}" dt="2024-02-26T21:29:46.513" v="80"/>
          <ac:graphicFrameMkLst>
            <pc:docMk/>
            <pc:sldMk cId="1979845071" sldId="265"/>
            <ac:graphicFrameMk id="5" creationId="{94DF6AAB-BF3E-E28D-1006-61099847BAC7}"/>
          </ac:graphicFrameMkLst>
        </pc:graphicFrameChg>
        <pc:cxnChg chg="add del">
          <ac:chgData name="Vergara, Arturo" userId="S::vergaraa@appstate.edu::f0a7dbe0-3998-4db0-af6f-ff5db19a9773" providerId="AD" clId="Web-{D312617D-F705-A524-E8B2-E9E2D5A1B95B}" dt="2024-02-26T21:29:46.513" v="80"/>
          <ac:cxnSpMkLst>
            <pc:docMk/>
            <pc:sldMk cId="1979845071" sldId="265"/>
            <ac:cxnSpMk id="11" creationId="{D9BF9BF3-7E9D-458B-A5D2-E730C5FFD0CD}"/>
          </ac:cxnSpMkLst>
        </pc:cxnChg>
        <pc:cxnChg chg="add del">
          <ac:chgData name="Vergara, Arturo" userId="S::vergaraa@appstate.edu::f0a7dbe0-3998-4db0-af6f-ff5db19a9773" providerId="AD" clId="Web-{D312617D-F705-A524-E8B2-E9E2D5A1B95B}" dt="2024-02-26T21:29:46.435" v="79"/>
          <ac:cxnSpMkLst>
            <pc:docMk/>
            <pc:sldMk cId="1979845071" sldId="265"/>
            <ac:cxnSpMk id="18" creationId="{3A513CAD-9784-4D35-BAF9-1F7DDD697BDB}"/>
          </ac:cxnSpMkLst>
        </pc:cxnChg>
        <pc:cxnChg chg="add">
          <ac:chgData name="Vergara, Arturo" userId="S::vergaraa@appstate.edu::f0a7dbe0-3998-4db0-af6f-ff5db19a9773" providerId="AD" clId="Web-{D312617D-F705-A524-E8B2-E9E2D5A1B95B}" dt="2024-02-26T21:29:46.513" v="80"/>
          <ac:cxnSpMkLst>
            <pc:docMk/>
            <pc:sldMk cId="1979845071" sldId="265"/>
            <ac:cxnSpMk id="21" creationId="{9B4757C4-228A-47E5-94C8-058312AB27F8}"/>
          </ac:cxnSpMkLst>
        </pc:cxnChg>
      </pc:sldChg>
    </pc:docChg>
  </pc:docChgLst>
  <pc:docChgLst>
    <pc:chgData name="Kinney, Hunter Ryan" userId="fcc7767f-48e3-4108-ba87-2344aba38f26" providerId="ADAL" clId="{4E33F1C9-9832-4009-BC19-F118943CF19C}"/>
    <pc:docChg chg="modSld">
      <pc:chgData name="Kinney, Hunter Ryan" userId="fcc7767f-48e3-4108-ba87-2344aba38f26" providerId="ADAL" clId="{4E33F1C9-9832-4009-BC19-F118943CF19C}" dt="2024-02-28T04:17:00.593" v="67" actId="20577"/>
      <pc:docMkLst>
        <pc:docMk/>
      </pc:docMkLst>
      <pc:sldChg chg="modSp mod">
        <pc:chgData name="Kinney, Hunter Ryan" userId="fcc7767f-48e3-4108-ba87-2344aba38f26" providerId="ADAL" clId="{4E33F1C9-9832-4009-BC19-F118943CF19C}" dt="2024-02-26T15:42:26.173" v="1" actId="20577"/>
        <pc:sldMkLst>
          <pc:docMk/>
          <pc:sldMk cId="2351631155" sldId="257"/>
        </pc:sldMkLst>
        <pc:spChg chg="mod">
          <ac:chgData name="Kinney, Hunter Ryan" userId="fcc7767f-48e3-4108-ba87-2344aba38f26" providerId="ADAL" clId="{4E33F1C9-9832-4009-BC19-F118943CF19C}" dt="2024-02-26T15:42:26.173" v="1" actId="20577"/>
          <ac:spMkLst>
            <pc:docMk/>
            <pc:sldMk cId="2351631155" sldId="257"/>
            <ac:spMk id="3" creationId="{5770C5F5-9EB5-E04E-28A7-F455C895BE80}"/>
          </ac:spMkLst>
        </pc:spChg>
      </pc:sldChg>
      <pc:sldChg chg="modSp">
        <pc:chgData name="Kinney, Hunter Ryan" userId="fcc7767f-48e3-4108-ba87-2344aba38f26" providerId="ADAL" clId="{4E33F1C9-9832-4009-BC19-F118943CF19C}" dt="2024-02-28T04:17:00.593" v="67" actId="20577"/>
        <pc:sldMkLst>
          <pc:docMk/>
          <pc:sldMk cId="1979845071" sldId="265"/>
        </pc:sldMkLst>
        <pc:graphicFrameChg chg="mod">
          <ac:chgData name="Kinney, Hunter Ryan" userId="fcc7767f-48e3-4108-ba87-2344aba38f26" providerId="ADAL" clId="{4E33F1C9-9832-4009-BC19-F118943CF19C}" dt="2024-02-28T04:17:00.593" v="67" actId="20577"/>
          <ac:graphicFrameMkLst>
            <pc:docMk/>
            <pc:sldMk cId="1979845071" sldId="265"/>
            <ac:graphicFrameMk id="5" creationId="{94DF6AAB-BF3E-E28D-1006-61099847BAC7}"/>
          </ac:graphicFrameMkLst>
        </pc:graphicFrameChg>
      </pc:sldChg>
    </pc:docChg>
  </pc:docChgLst>
  <pc:docChgLst>
    <pc:chgData name="Kinney, Hunter Ryan" userId="S::kinneyhr@appstate.edu::fcc7767f-48e3-4108-ba87-2344aba38f26" providerId="AD" clId="Web-{CCA19895-3CA0-2F18-A812-AC9A18BC4728}"/>
    <pc:docChg chg="modSld">
      <pc:chgData name="Kinney, Hunter Ryan" userId="S::kinneyhr@appstate.edu::fcc7767f-48e3-4108-ba87-2344aba38f26" providerId="AD" clId="Web-{CCA19895-3CA0-2F18-A812-AC9A18BC4728}" dt="2024-02-26T00:03:45.269" v="4" actId="20577"/>
      <pc:docMkLst>
        <pc:docMk/>
      </pc:docMkLst>
      <pc:sldChg chg="modSp">
        <pc:chgData name="Kinney, Hunter Ryan" userId="S::kinneyhr@appstate.edu::fcc7767f-48e3-4108-ba87-2344aba38f26" providerId="AD" clId="Web-{CCA19895-3CA0-2F18-A812-AC9A18BC4728}" dt="2024-02-26T00:03:45.269" v="4" actId="20577"/>
        <pc:sldMkLst>
          <pc:docMk/>
          <pc:sldMk cId="1372709990" sldId="261"/>
        </pc:sldMkLst>
        <pc:spChg chg="mod">
          <ac:chgData name="Kinney, Hunter Ryan" userId="S::kinneyhr@appstate.edu::fcc7767f-48e3-4108-ba87-2344aba38f26" providerId="AD" clId="Web-{CCA19895-3CA0-2F18-A812-AC9A18BC4728}" dt="2024-02-26T00:03:45.269" v="4" actId="20577"/>
          <ac:spMkLst>
            <pc:docMk/>
            <pc:sldMk cId="1372709990" sldId="261"/>
            <ac:spMk id="3" creationId="{9096A71C-13A9-EE97-71A1-134CEBAD76F9}"/>
          </ac:spMkLst>
        </pc:spChg>
      </pc:sldChg>
    </pc:docChg>
  </pc:docChgLst>
  <pc:docChgLst>
    <pc:chgData name="Cadd, Ragan Henley" userId="S::caddrh@appstate.edu::0fac80c4-0f59-4b6a-8f95-76be356550a1" providerId="AD" clId="Web-{CE52DD20-45D3-4DC9-BB33-C83BBBFDC497}"/>
    <pc:docChg chg="modSld">
      <pc:chgData name="Cadd, Ragan Henley" userId="S::caddrh@appstate.edu::0fac80c4-0f59-4b6a-8f95-76be356550a1" providerId="AD" clId="Web-{CE52DD20-45D3-4DC9-BB33-C83BBBFDC497}" dt="2024-02-25T20:55:23.200" v="215" actId="1076"/>
      <pc:docMkLst>
        <pc:docMk/>
      </pc:docMkLst>
      <pc:sldChg chg="modSp">
        <pc:chgData name="Cadd, Ragan Henley" userId="S::caddrh@appstate.edu::0fac80c4-0f59-4b6a-8f95-76be356550a1" providerId="AD" clId="Web-{CE52DD20-45D3-4DC9-BB33-C83BBBFDC497}" dt="2024-02-25T20:55:23.200" v="215" actId="1076"/>
        <pc:sldMkLst>
          <pc:docMk/>
          <pc:sldMk cId="3586492613" sldId="258"/>
        </pc:sldMkLst>
        <pc:spChg chg="mod">
          <ac:chgData name="Cadd, Ragan Henley" userId="S::caddrh@appstate.edu::0fac80c4-0f59-4b6a-8f95-76be356550a1" providerId="AD" clId="Web-{CE52DD20-45D3-4DC9-BB33-C83BBBFDC497}" dt="2024-02-25T20:55:23.200" v="215" actId="1076"/>
          <ac:spMkLst>
            <pc:docMk/>
            <pc:sldMk cId="3586492613" sldId="258"/>
            <ac:spMk id="3" creationId="{9901759E-8459-1ECE-A965-21DCA626FC2E}"/>
          </ac:spMkLst>
        </pc:spChg>
      </pc:sldChg>
    </pc:docChg>
  </pc:docChgLst>
  <pc:docChgLst>
    <pc:chgData name="Vergara, Arturo" userId="S::vergaraa@appstate.edu::f0a7dbe0-3998-4db0-af6f-ff5db19a9773" providerId="AD" clId="Web-{27D709E3-3063-4AE2-A6CE-CDF9FDF6D848}"/>
    <pc:docChg chg="addSld modSld">
      <pc:chgData name="Vergara, Arturo" userId="S::vergaraa@appstate.edu::f0a7dbe0-3998-4db0-af6f-ff5db19a9773" providerId="AD" clId="Web-{27D709E3-3063-4AE2-A6CE-CDF9FDF6D848}" dt="2024-02-25T23:57:54.244" v="48" actId="20577"/>
      <pc:docMkLst>
        <pc:docMk/>
      </pc:docMkLst>
      <pc:sldChg chg="modSp">
        <pc:chgData name="Vergara, Arturo" userId="S::vergaraa@appstate.edu::f0a7dbe0-3998-4db0-af6f-ff5db19a9773" providerId="AD" clId="Web-{27D709E3-3063-4AE2-A6CE-CDF9FDF6D848}" dt="2024-02-25T23:57:54.244" v="48" actId="20577"/>
        <pc:sldMkLst>
          <pc:docMk/>
          <pc:sldMk cId="2105175292" sldId="256"/>
        </pc:sldMkLst>
        <pc:spChg chg="mod">
          <ac:chgData name="Vergara, Arturo" userId="S::vergaraa@appstate.edu::f0a7dbe0-3998-4db0-af6f-ff5db19a9773" providerId="AD" clId="Web-{27D709E3-3063-4AE2-A6CE-CDF9FDF6D848}" dt="2024-02-25T23:57:54.244" v="48" actId="20577"/>
          <ac:spMkLst>
            <pc:docMk/>
            <pc:sldMk cId="2105175292" sldId="256"/>
            <ac:spMk id="3" creationId="{F49C8421-8968-8A86-ACB2-DA2D828E3C2A}"/>
          </ac:spMkLst>
        </pc:spChg>
      </pc:sldChg>
      <pc:sldChg chg="modSp">
        <pc:chgData name="Vergara, Arturo" userId="S::vergaraa@appstate.edu::f0a7dbe0-3998-4db0-af6f-ff5db19a9773" providerId="AD" clId="Web-{27D709E3-3063-4AE2-A6CE-CDF9FDF6D848}" dt="2024-02-25T23:18:57.066" v="23"/>
        <pc:sldMkLst>
          <pc:docMk/>
          <pc:sldMk cId="2351631155" sldId="257"/>
        </pc:sldMkLst>
        <pc:spChg chg="mod">
          <ac:chgData name="Vergara, Arturo" userId="S::vergaraa@appstate.edu::f0a7dbe0-3998-4db0-af6f-ff5db19a9773" providerId="AD" clId="Web-{27D709E3-3063-4AE2-A6CE-CDF9FDF6D848}" dt="2024-02-25T23:18:57.066" v="23"/>
          <ac:spMkLst>
            <pc:docMk/>
            <pc:sldMk cId="2351631155" sldId="257"/>
            <ac:spMk id="3" creationId="{5770C5F5-9EB5-E04E-28A7-F455C895BE80}"/>
          </ac:spMkLst>
        </pc:spChg>
      </pc:sldChg>
      <pc:sldChg chg="addSp delSp modSp">
        <pc:chgData name="Vergara, Arturo" userId="S::vergaraa@appstate.edu::f0a7dbe0-3998-4db0-af6f-ff5db19a9773" providerId="AD" clId="Web-{27D709E3-3063-4AE2-A6CE-CDF9FDF6D848}" dt="2024-02-25T23:28:46.504" v="47" actId="20577"/>
        <pc:sldMkLst>
          <pc:docMk/>
          <pc:sldMk cId="4233361367" sldId="260"/>
        </pc:sldMkLst>
        <pc:spChg chg="del">
          <ac:chgData name="Vergara, Arturo" userId="S::vergaraa@appstate.edu::f0a7dbe0-3998-4db0-af6f-ff5db19a9773" providerId="AD" clId="Web-{27D709E3-3063-4AE2-A6CE-CDF9FDF6D848}" dt="2024-02-25T23:24:20.903" v="25"/>
          <ac:spMkLst>
            <pc:docMk/>
            <pc:sldMk cId="4233361367" sldId="260"/>
            <ac:spMk id="3" creationId="{4290AC00-E709-9BA6-B152-0B011CA32779}"/>
          </ac:spMkLst>
        </pc:spChg>
        <pc:spChg chg="add mod">
          <ac:chgData name="Vergara, Arturo" userId="S::vergaraa@appstate.edu::f0a7dbe0-3998-4db0-af6f-ff5db19a9773" providerId="AD" clId="Web-{27D709E3-3063-4AE2-A6CE-CDF9FDF6D848}" dt="2024-02-25T23:28:46.504" v="47" actId="20577"/>
          <ac:spMkLst>
            <pc:docMk/>
            <pc:sldMk cId="4233361367" sldId="260"/>
            <ac:spMk id="5" creationId="{CF132072-F385-F215-280A-9F32F1ED9156}"/>
          </ac:spMkLst>
        </pc:spChg>
      </pc:sldChg>
      <pc:sldChg chg="addSp delSp modSp new">
        <pc:chgData name="Vergara, Arturo" userId="S::vergaraa@appstate.edu::f0a7dbe0-3998-4db0-af6f-ff5db19a9773" providerId="AD" clId="Web-{27D709E3-3063-4AE2-A6CE-CDF9FDF6D848}" dt="2024-02-25T23:16:05.826" v="20" actId="14100"/>
        <pc:sldMkLst>
          <pc:docMk/>
          <pc:sldMk cId="1449710501" sldId="263"/>
        </pc:sldMkLst>
        <pc:spChg chg="mod">
          <ac:chgData name="Vergara, Arturo" userId="S::vergaraa@appstate.edu::f0a7dbe0-3998-4db0-af6f-ff5db19a9773" providerId="AD" clId="Web-{27D709E3-3063-4AE2-A6CE-CDF9FDF6D848}" dt="2024-02-25T23:15:53.263" v="16" actId="20577"/>
          <ac:spMkLst>
            <pc:docMk/>
            <pc:sldMk cId="1449710501" sldId="263"/>
            <ac:spMk id="2" creationId="{5F14E262-7498-955B-8221-84C55B356CE8}"/>
          </ac:spMkLst>
        </pc:spChg>
        <pc:spChg chg="del">
          <ac:chgData name="Vergara, Arturo" userId="S::vergaraa@appstate.edu::f0a7dbe0-3998-4db0-af6f-ff5db19a9773" providerId="AD" clId="Web-{27D709E3-3063-4AE2-A6CE-CDF9FDF6D848}" dt="2024-02-25T23:13:25.916" v="1"/>
          <ac:spMkLst>
            <pc:docMk/>
            <pc:sldMk cId="1449710501" sldId="263"/>
            <ac:spMk id="3" creationId="{A786EAD9-52B3-54EC-DBE6-2D21DFE284B2}"/>
          </ac:spMkLst>
        </pc:spChg>
        <pc:picChg chg="add mod">
          <ac:chgData name="Vergara, Arturo" userId="S::vergaraa@appstate.edu::f0a7dbe0-3998-4db0-af6f-ff5db19a9773" providerId="AD" clId="Web-{27D709E3-3063-4AE2-A6CE-CDF9FDF6D848}" dt="2024-02-25T23:16:05.826" v="20" actId="14100"/>
          <ac:picMkLst>
            <pc:docMk/>
            <pc:sldMk cId="1449710501" sldId="263"/>
            <ac:picMk id="4" creationId="{37949D1F-FEDB-5FE9-E3B1-5643EF9423F9}"/>
          </ac:picMkLst>
        </pc:picChg>
      </pc:sldChg>
    </pc:docChg>
  </pc:docChgLst>
  <pc:docChgLst>
    <pc:chgData name="Kinney, Hunter Ryan" userId="S::kinneyhr@appstate.edu::fcc7767f-48e3-4108-ba87-2344aba38f26" providerId="AD" clId="Web-{F482AA09-FE3F-FC6D-C4E9-EECE34ADAEB2}"/>
    <pc:docChg chg="modSld">
      <pc:chgData name="Kinney, Hunter Ryan" userId="S::kinneyhr@appstate.edu::fcc7767f-48e3-4108-ba87-2344aba38f26" providerId="AD" clId="Web-{F482AA09-FE3F-FC6D-C4E9-EECE34ADAEB2}" dt="2024-02-23T23:46:41.389" v="16" actId="20577"/>
      <pc:docMkLst>
        <pc:docMk/>
      </pc:docMkLst>
      <pc:sldChg chg="modSp">
        <pc:chgData name="Kinney, Hunter Ryan" userId="S::kinneyhr@appstate.edu::fcc7767f-48e3-4108-ba87-2344aba38f26" providerId="AD" clId="Web-{F482AA09-FE3F-FC6D-C4E9-EECE34ADAEB2}" dt="2024-02-23T23:46:41.389" v="16" actId="20577"/>
        <pc:sldMkLst>
          <pc:docMk/>
          <pc:sldMk cId="3584767095" sldId="259"/>
        </pc:sldMkLst>
        <pc:spChg chg="mod">
          <ac:chgData name="Kinney, Hunter Ryan" userId="S::kinneyhr@appstate.edu::fcc7767f-48e3-4108-ba87-2344aba38f26" providerId="AD" clId="Web-{F482AA09-FE3F-FC6D-C4E9-EECE34ADAEB2}" dt="2024-02-23T23:46:41.389" v="16" actId="20577"/>
          <ac:spMkLst>
            <pc:docMk/>
            <pc:sldMk cId="3584767095" sldId="259"/>
            <ac:spMk id="2" creationId="{A3CEE9EC-24C1-D2E4-5617-EFE0EB35DAD4}"/>
          </ac:spMkLst>
        </pc:spChg>
      </pc:sldChg>
    </pc:docChg>
  </pc:docChgLst>
  <pc:docChgLst>
    <pc:chgData name="Kazi Samina Afroz" userId="fd533f16c852c681" providerId="LiveId" clId="{B72C3E00-AB6F-4FAB-9224-9BC1CCFCAA77}"/>
    <pc:docChg chg="undo custSel modSld">
      <pc:chgData name="Kazi Samina Afroz" userId="fd533f16c852c681" providerId="LiveId" clId="{B72C3E00-AB6F-4FAB-9224-9BC1CCFCAA77}" dt="2024-02-28T01:31:07.442" v="164" actId="403"/>
      <pc:docMkLst>
        <pc:docMk/>
      </pc:docMkLst>
      <pc:sldChg chg="modSp mod">
        <pc:chgData name="Kazi Samina Afroz" userId="fd533f16c852c681" providerId="LiveId" clId="{B72C3E00-AB6F-4FAB-9224-9BC1CCFCAA77}" dt="2024-02-28T01:25:06.560" v="159" actId="20577"/>
        <pc:sldMkLst>
          <pc:docMk/>
          <pc:sldMk cId="4233361367" sldId="260"/>
        </pc:sldMkLst>
        <pc:spChg chg="mod">
          <ac:chgData name="Kazi Samina Afroz" userId="fd533f16c852c681" providerId="LiveId" clId="{B72C3E00-AB6F-4FAB-9224-9BC1CCFCAA77}" dt="2024-02-28T01:25:06.560" v="159" actId="20577"/>
          <ac:spMkLst>
            <pc:docMk/>
            <pc:sldMk cId="4233361367" sldId="260"/>
            <ac:spMk id="5" creationId="{CF132072-F385-F215-280A-9F32F1ED9156}"/>
          </ac:spMkLst>
        </pc:spChg>
      </pc:sldChg>
      <pc:sldChg chg="modSp mod">
        <pc:chgData name="Kazi Samina Afroz" userId="fd533f16c852c681" providerId="LiveId" clId="{B72C3E00-AB6F-4FAB-9224-9BC1CCFCAA77}" dt="2024-02-28T01:31:07.442" v="164" actId="403"/>
        <pc:sldMkLst>
          <pc:docMk/>
          <pc:sldMk cId="1372709990" sldId="261"/>
        </pc:sldMkLst>
        <pc:spChg chg="mod">
          <ac:chgData name="Kazi Samina Afroz" userId="fd533f16c852c681" providerId="LiveId" clId="{B72C3E00-AB6F-4FAB-9224-9BC1CCFCAA77}" dt="2024-02-28T00:58:57.147" v="69" actId="1076"/>
          <ac:spMkLst>
            <pc:docMk/>
            <pc:sldMk cId="1372709990" sldId="261"/>
            <ac:spMk id="2" creationId="{D6375EA8-6FEB-7F06-F3C7-3E6A58F8B40D}"/>
          </ac:spMkLst>
        </pc:spChg>
        <pc:spChg chg="mod">
          <ac:chgData name="Kazi Samina Afroz" userId="fd533f16c852c681" providerId="LiveId" clId="{B72C3E00-AB6F-4FAB-9224-9BC1CCFCAA77}" dt="2024-02-28T01:31:07.442" v="164" actId="403"/>
          <ac:spMkLst>
            <pc:docMk/>
            <pc:sldMk cId="1372709990" sldId="261"/>
            <ac:spMk id="3" creationId="{9096A71C-13A9-EE97-71A1-134CEBAD76F9}"/>
          </ac:spMkLst>
        </pc:spChg>
      </pc:sldChg>
    </pc:docChg>
  </pc:docChgLst>
  <pc:docChgLst>
    <pc:chgData name="Cadd, Ragan Henley" userId="S::caddrh@appstate.edu::0fac80c4-0f59-4b6a-8f95-76be356550a1" providerId="AD" clId="Web-{E4BAD352-6FFC-D2F3-8611-108692C81234}"/>
    <pc:docChg chg="addSld modSld">
      <pc:chgData name="Cadd, Ragan Henley" userId="S::caddrh@appstate.edu::0fac80c4-0f59-4b6a-8f95-76be356550a1" providerId="AD" clId="Web-{E4BAD352-6FFC-D2F3-8611-108692C81234}" dt="2024-02-26T00:07:08.129" v="11" actId="20577"/>
      <pc:docMkLst>
        <pc:docMk/>
      </pc:docMkLst>
      <pc:sldChg chg="modSp new">
        <pc:chgData name="Cadd, Ragan Henley" userId="S::caddrh@appstate.edu::0fac80c4-0f59-4b6a-8f95-76be356550a1" providerId="AD" clId="Web-{E4BAD352-6FFC-D2F3-8611-108692C81234}" dt="2024-02-26T00:07:08.129" v="11" actId="20577"/>
        <pc:sldMkLst>
          <pc:docMk/>
          <pc:sldMk cId="2602187883" sldId="264"/>
        </pc:sldMkLst>
        <pc:spChg chg="mod">
          <ac:chgData name="Cadd, Ragan Henley" userId="S::caddrh@appstate.edu::0fac80c4-0f59-4b6a-8f95-76be356550a1" providerId="AD" clId="Web-{E4BAD352-6FFC-D2F3-8611-108692C81234}" dt="2024-02-26T00:07:08.129" v="11" actId="20577"/>
          <ac:spMkLst>
            <pc:docMk/>
            <pc:sldMk cId="2602187883" sldId="264"/>
            <ac:spMk id="2" creationId="{07FE8E93-F4B1-EDFB-3A1F-F231D4BB8CBD}"/>
          </ac:spMkLst>
        </pc:spChg>
      </pc:sldChg>
    </pc:docChg>
  </pc:docChgLst>
  <pc:docChgLst>
    <pc:chgData name="Kinney, Hunter Ryan" userId="fcc7767f-48e3-4108-ba87-2344aba38f26" providerId="ADAL" clId="{236C8DC9-BD90-4C01-A4CD-5DDF68C20F85}"/>
    <pc:docChg chg="modSld">
      <pc:chgData name="Kinney, Hunter Ryan" userId="fcc7767f-48e3-4108-ba87-2344aba38f26" providerId="ADAL" clId="{236C8DC9-BD90-4C01-A4CD-5DDF68C20F85}" dt="2024-02-26T17:33:54.166" v="1" actId="20577"/>
      <pc:docMkLst>
        <pc:docMk/>
      </pc:docMkLst>
      <pc:sldChg chg="modSp mod">
        <pc:chgData name="Kinney, Hunter Ryan" userId="fcc7767f-48e3-4108-ba87-2344aba38f26" providerId="ADAL" clId="{236C8DC9-BD90-4C01-A4CD-5DDF68C20F85}" dt="2024-02-26T17:33:54.166" v="1" actId="20577"/>
        <pc:sldMkLst>
          <pc:docMk/>
          <pc:sldMk cId="4233361367" sldId="260"/>
        </pc:sldMkLst>
        <pc:spChg chg="mod">
          <ac:chgData name="Kinney, Hunter Ryan" userId="fcc7767f-48e3-4108-ba87-2344aba38f26" providerId="ADAL" clId="{236C8DC9-BD90-4C01-A4CD-5DDF68C20F85}" dt="2024-02-26T17:33:54.166" v="1" actId="20577"/>
          <ac:spMkLst>
            <pc:docMk/>
            <pc:sldMk cId="4233361367" sldId="260"/>
            <ac:spMk id="5" creationId="{CF132072-F385-F215-280A-9F32F1ED9156}"/>
          </ac:spMkLst>
        </pc:spChg>
      </pc:sldChg>
    </pc:docChg>
  </pc:docChgLst>
  <pc:docChgLst>
    <pc:chgData name="Vergara, Arturo" userId="S::vergaraa@appstate.edu::f0a7dbe0-3998-4db0-af6f-ff5db19a9773" providerId="AD" clId="Web-{AFECB647-C979-D441-CA1C-CD1BAFDA7A3F}"/>
    <pc:docChg chg="modSld">
      <pc:chgData name="Vergara, Arturo" userId="S::vergaraa@appstate.edu::f0a7dbe0-3998-4db0-af6f-ff5db19a9773" providerId="AD" clId="Web-{AFECB647-C979-D441-CA1C-CD1BAFDA7A3F}" dt="2024-02-23T14:36:13.602" v="1" actId="20577"/>
      <pc:docMkLst>
        <pc:docMk/>
      </pc:docMkLst>
      <pc:sldChg chg="modSp">
        <pc:chgData name="Vergara, Arturo" userId="S::vergaraa@appstate.edu::f0a7dbe0-3998-4db0-af6f-ff5db19a9773" providerId="AD" clId="Web-{AFECB647-C979-D441-CA1C-CD1BAFDA7A3F}" dt="2024-02-23T14:36:13.602" v="1" actId="20577"/>
        <pc:sldMkLst>
          <pc:docMk/>
          <pc:sldMk cId="2105175292" sldId="256"/>
        </pc:sldMkLst>
        <pc:spChg chg="mod">
          <ac:chgData name="Vergara, Arturo" userId="S::vergaraa@appstate.edu::f0a7dbe0-3998-4db0-af6f-ff5db19a9773" providerId="AD" clId="Web-{AFECB647-C979-D441-CA1C-CD1BAFDA7A3F}" dt="2024-02-23T14:36:13.602" v="1" actId="20577"/>
          <ac:spMkLst>
            <pc:docMk/>
            <pc:sldMk cId="2105175292" sldId="256"/>
            <ac:spMk id="2" creationId="{98E5066B-3EED-B3FB-505C-CC708017054C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CB5D3C-9197-425E-8F99-3A5BDFACD92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219F044-886D-43A1-B5A8-EC39EF09048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Topic Intro and Importance</a:t>
          </a:r>
        </a:p>
      </dgm:t>
    </dgm:pt>
    <dgm:pt modelId="{A1938F24-4E2C-4D1E-820F-D224B438F174}" type="parTrans" cxnId="{74603901-C393-47C4-AF33-511F97462C57}">
      <dgm:prSet/>
      <dgm:spPr/>
      <dgm:t>
        <a:bodyPr/>
        <a:lstStyle/>
        <a:p>
          <a:endParaRPr lang="en-US"/>
        </a:p>
      </dgm:t>
    </dgm:pt>
    <dgm:pt modelId="{6FB04C9A-46D3-41B9-927C-8F88CA3B8BC8}" type="sibTrans" cxnId="{74603901-C393-47C4-AF33-511F97462C57}">
      <dgm:prSet phldrT="01" phldr="0"/>
      <dgm:spPr/>
      <dgm:t>
        <a:bodyPr/>
        <a:lstStyle/>
        <a:p>
          <a:endParaRPr lang="en-US"/>
        </a:p>
      </dgm:t>
    </dgm:pt>
    <dgm:pt modelId="{ED1D56A3-307A-4AEB-9D57-33F34BE45B0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Data Used in Analysis</a:t>
          </a:r>
        </a:p>
      </dgm:t>
    </dgm:pt>
    <dgm:pt modelId="{C9F8C9DB-7EDB-46D7-9080-34B625FD3FBB}" type="parTrans" cxnId="{2857E018-8345-4F68-A632-0D88713574E9}">
      <dgm:prSet/>
      <dgm:spPr/>
      <dgm:t>
        <a:bodyPr/>
        <a:lstStyle/>
        <a:p>
          <a:endParaRPr lang="en-US"/>
        </a:p>
      </dgm:t>
    </dgm:pt>
    <dgm:pt modelId="{2B7CA91C-F70F-457C-92DF-17203C202A25}" type="sibTrans" cxnId="{2857E018-8345-4F68-A632-0D88713574E9}">
      <dgm:prSet phldrT="02" phldr="0"/>
      <dgm:spPr/>
      <dgm:t>
        <a:bodyPr/>
        <a:lstStyle/>
        <a:p>
          <a:endParaRPr lang="en-US"/>
        </a:p>
      </dgm:t>
    </dgm:pt>
    <dgm:pt modelId="{651F408B-DE9A-4807-BE0D-7357EE60F00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Data </a:t>
          </a:r>
          <a:r>
            <a:rPr lang="en-US"/>
            <a:t>Analysis Performed</a:t>
          </a:r>
          <a:endParaRPr lang="en-US" dirty="0"/>
        </a:p>
      </dgm:t>
    </dgm:pt>
    <dgm:pt modelId="{6EDFB253-03DC-448E-91DA-D429DA854784}" type="parTrans" cxnId="{85D6DEA2-920A-482A-A1CE-D79972FF6D21}">
      <dgm:prSet/>
      <dgm:spPr/>
      <dgm:t>
        <a:bodyPr/>
        <a:lstStyle/>
        <a:p>
          <a:endParaRPr lang="en-US"/>
        </a:p>
      </dgm:t>
    </dgm:pt>
    <dgm:pt modelId="{D8B93F0A-5C3E-4C3C-AA65-8DD49641AEDC}" type="sibTrans" cxnId="{85D6DEA2-920A-482A-A1CE-D79972FF6D21}">
      <dgm:prSet phldrT="03" phldr="0"/>
      <dgm:spPr/>
      <dgm:t>
        <a:bodyPr/>
        <a:lstStyle/>
        <a:p>
          <a:endParaRPr lang="en-US"/>
        </a:p>
      </dgm:t>
    </dgm:pt>
    <dgm:pt modelId="{EC428148-2F14-49F0-A767-F65C0E7D8FA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Conclusion of Study</a:t>
          </a:r>
        </a:p>
      </dgm:t>
    </dgm:pt>
    <dgm:pt modelId="{A0260C0A-B6EF-43B8-BF7B-7FE6F78619A3}" type="parTrans" cxnId="{28E599B0-823B-4B56-9C19-DE81AC2A524C}">
      <dgm:prSet/>
      <dgm:spPr/>
      <dgm:t>
        <a:bodyPr/>
        <a:lstStyle/>
        <a:p>
          <a:endParaRPr lang="en-US"/>
        </a:p>
      </dgm:t>
    </dgm:pt>
    <dgm:pt modelId="{CE792202-98A5-4872-9C95-80E552A19F1A}" type="sibTrans" cxnId="{28E599B0-823B-4B56-9C19-DE81AC2A524C}">
      <dgm:prSet phldrT="04" phldr="0"/>
      <dgm:spPr/>
      <dgm:t>
        <a:bodyPr/>
        <a:lstStyle/>
        <a:p>
          <a:endParaRPr lang="en-US"/>
        </a:p>
      </dgm:t>
    </dgm:pt>
    <dgm:pt modelId="{A836CF18-9743-4BE9-882A-2F64342D086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Direction for Future Research</a:t>
          </a:r>
        </a:p>
      </dgm:t>
    </dgm:pt>
    <dgm:pt modelId="{32FCA586-84F5-47BE-AE1D-242F4DBD43DB}" type="parTrans" cxnId="{456DD399-83B3-4638-980E-FF94C8F99752}">
      <dgm:prSet/>
      <dgm:spPr/>
      <dgm:t>
        <a:bodyPr/>
        <a:lstStyle/>
        <a:p>
          <a:endParaRPr lang="en-US"/>
        </a:p>
      </dgm:t>
    </dgm:pt>
    <dgm:pt modelId="{FDF621F5-7E86-42FA-80E0-3FDD1FA6389A}" type="sibTrans" cxnId="{456DD399-83B3-4638-980E-FF94C8F99752}">
      <dgm:prSet phldrT="05" phldr="0"/>
      <dgm:spPr/>
      <dgm:t>
        <a:bodyPr/>
        <a:lstStyle/>
        <a:p>
          <a:endParaRPr lang="en-US"/>
        </a:p>
      </dgm:t>
    </dgm:pt>
    <dgm:pt modelId="{F88DAE6E-57BA-4F03-A802-F7F936CAA148}" type="pres">
      <dgm:prSet presAssocID="{4ACB5D3C-9197-425E-8F99-3A5BDFACD927}" presName="root" presStyleCnt="0">
        <dgm:presLayoutVars>
          <dgm:dir/>
          <dgm:resizeHandles val="exact"/>
        </dgm:presLayoutVars>
      </dgm:prSet>
      <dgm:spPr/>
    </dgm:pt>
    <dgm:pt modelId="{00DE5ABC-3E57-4477-8CF0-E45982C9EC61}" type="pres">
      <dgm:prSet presAssocID="{D219F044-886D-43A1-B5A8-EC39EF09048D}" presName="compNode" presStyleCnt="0"/>
      <dgm:spPr/>
    </dgm:pt>
    <dgm:pt modelId="{0F3ED9BC-EEEE-4BDF-823A-73E57657CCB0}" type="pres">
      <dgm:prSet presAssocID="{D219F044-886D-43A1-B5A8-EC39EF09048D}" presName="bgRect" presStyleLbl="bgShp" presStyleIdx="0" presStyleCnt="5"/>
      <dgm:spPr/>
    </dgm:pt>
    <dgm:pt modelId="{0F2E1179-2AFB-491F-906D-883A33C5F354}" type="pres">
      <dgm:prSet presAssocID="{D219F044-886D-43A1-B5A8-EC39EF09048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F2B30959-DA0D-41A6-A8DA-8462CD60B009}" type="pres">
      <dgm:prSet presAssocID="{D219F044-886D-43A1-B5A8-EC39EF09048D}" presName="spaceRect" presStyleCnt="0"/>
      <dgm:spPr/>
    </dgm:pt>
    <dgm:pt modelId="{25C23B30-93E8-45A8-B98B-CFDB90D794B6}" type="pres">
      <dgm:prSet presAssocID="{D219F044-886D-43A1-B5A8-EC39EF09048D}" presName="parTx" presStyleLbl="revTx" presStyleIdx="0" presStyleCnt="5">
        <dgm:presLayoutVars>
          <dgm:chMax val="0"/>
          <dgm:chPref val="0"/>
        </dgm:presLayoutVars>
      </dgm:prSet>
      <dgm:spPr/>
    </dgm:pt>
    <dgm:pt modelId="{A9510CC3-3E4D-4B51-BD16-4AA6E130B57C}" type="pres">
      <dgm:prSet presAssocID="{6FB04C9A-46D3-41B9-927C-8F88CA3B8BC8}" presName="sibTrans" presStyleCnt="0"/>
      <dgm:spPr/>
    </dgm:pt>
    <dgm:pt modelId="{BFF37AD9-CAEF-4AF5-9D40-191A647BB90E}" type="pres">
      <dgm:prSet presAssocID="{ED1D56A3-307A-4AEB-9D57-33F34BE45B08}" presName="compNode" presStyleCnt="0"/>
      <dgm:spPr/>
    </dgm:pt>
    <dgm:pt modelId="{5E1C7E69-2C68-46F7-832B-B2BFBE1CF42A}" type="pres">
      <dgm:prSet presAssocID="{ED1D56A3-307A-4AEB-9D57-33F34BE45B08}" presName="bgRect" presStyleLbl="bgShp" presStyleIdx="1" presStyleCnt="5"/>
      <dgm:spPr/>
    </dgm:pt>
    <dgm:pt modelId="{E992E0AB-2A53-4D0C-8270-2B36FB84AF9B}" type="pres">
      <dgm:prSet presAssocID="{ED1D56A3-307A-4AEB-9D57-33F34BE45B08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4B0882F1-2A84-4513-AA5B-61DF59D8C813}" type="pres">
      <dgm:prSet presAssocID="{ED1D56A3-307A-4AEB-9D57-33F34BE45B08}" presName="spaceRect" presStyleCnt="0"/>
      <dgm:spPr/>
    </dgm:pt>
    <dgm:pt modelId="{23C6B7CB-5766-497A-9B26-7F5C045F9E3D}" type="pres">
      <dgm:prSet presAssocID="{ED1D56A3-307A-4AEB-9D57-33F34BE45B08}" presName="parTx" presStyleLbl="revTx" presStyleIdx="1" presStyleCnt="5">
        <dgm:presLayoutVars>
          <dgm:chMax val="0"/>
          <dgm:chPref val="0"/>
        </dgm:presLayoutVars>
      </dgm:prSet>
      <dgm:spPr/>
    </dgm:pt>
    <dgm:pt modelId="{135E82A6-699E-4028-B55D-DB47EF52CBEB}" type="pres">
      <dgm:prSet presAssocID="{2B7CA91C-F70F-457C-92DF-17203C202A25}" presName="sibTrans" presStyleCnt="0"/>
      <dgm:spPr/>
    </dgm:pt>
    <dgm:pt modelId="{331AC0BC-C2D1-4B51-9878-D10AA2A3281D}" type="pres">
      <dgm:prSet presAssocID="{651F408B-DE9A-4807-BE0D-7357EE60F00A}" presName="compNode" presStyleCnt="0"/>
      <dgm:spPr/>
    </dgm:pt>
    <dgm:pt modelId="{E81ACABD-ED45-4BD4-8942-51CFC7C70C40}" type="pres">
      <dgm:prSet presAssocID="{651F408B-DE9A-4807-BE0D-7357EE60F00A}" presName="bgRect" presStyleLbl="bgShp" presStyleIdx="2" presStyleCnt="5"/>
      <dgm:spPr/>
    </dgm:pt>
    <dgm:pt modelId="{0B972840-14A5-4554-AEF6-FF9669146C0B}" type="pres">
      <dgm:prSet presAssocID="{651F408B-DE9A-4807-BE0D-7357EE60F00A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e chart"/>
        </a:ext>
      </dgm:extLst>
    </dgm:pt>
    <dgm:pt modelId="{41076BE4-335D-4447-B1E4-62C63F95F2E1}" type="pres">
      <dgm:prSet presAssocID="{651F408B-DE9A-4807-BE0D-7357EE60F00A}" presName="spaceRect" presStyleCnt="0"/>
      <dgm:spPr/>
    </dgm:pt>
    <dgm:pt modelId="{2EC14422-FC62-4AEC-A8B9-1A419B4708DA}" type="pres">
      <dgm:prSet presAssocID="{651F408B-DE9A-4807-BE0D-7357EE60F00A}" presName="parTx" presStyleLbl="revTx" presStyleIdx="2" presStyleCnt="5">
        <dgm:presLayoutVars>
          <dgm:chMax val="0"/>
          <dgm:chPref val="0"/>
        </dgm:presLayoutVars>
      </dgm:prSet>
      <dgm:spPr/>
    </dgm:pt>
    <dgm:pt modelId="{B3844A37-59FC-4A6A-9082-0C047D8EC377}" type="pres">
      <dgm:prSet presAssocID="{D8B93F0A-5C3E-4C3C-AA65-8DD49641AEDC}" presName="sibTrans" presStyleCnt="0"/>
      <dgm:spPr/>
    </dgm:pt>
    <dgm:pt modelId="{9E888F9C-FBC4-49EA-B9F0-B1DD52C8EDC2}" type="pres">
      <dgm:prSet presAssocID="{EC428148-2F14-49F0-A767-F65C0E7D8FA9}" presName="compNode" presStyleCnt="0"/>
      <dgm:spPr/>
    </dgm:pt>
    <dgm:pt modelId="{41B8047C-6C66-4E7A-97EC-0AA3CE0AF1C4}" type="pres">
      <dgm:prSet presAssocID="{EC428148-2F14-49F0-A767-F65C0E7D8FA9}" presName="bgRect" presStyleLbl="bgShp" presStyleIdx="3" presStyleCnt="5"/>
      <dgm:spPr/>
    </dgm:pt>
    <dgm:pt modelId="{15AAE2C3-3979-4BAC-B25D-DB70B3CBDBFD}" type="pres">
      <dgm:prSet presAssocID="{EC428148-2F14-49F0-A767-F65C0E7D8FA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01B35FC-953F-4420-99B6-8ACF1F898383}" type="pres">
      <dgm:prSet presAssocID="{EC428148-2F14-49F0-A767-F65C0E7D8FA9}" presName="spaceRect" presStyleCnt="0"/>
      <dgm:spPr/>
    </dgm:pt>
    <dgm:pt modelId="{D27BFFB1-8AB2-45C1-81C0-F395E0C422AE}" type="pres">
      <dgm:prSet presAssocID="{EC428148-2F14-49F0-A767-F65C0E7D8FA9}" presName="parTx" presStyleLbl="revTx" presStyleIdx="3" presStyleCnt="5">
        <dgm:presLayoutVars>
          <dgm:chMax val="0"/>
          <dgm:chPref val="0"/>
        </dgm:presLayoutVars>
      </dgm:prSet>
      <dgm:spPr/>
    </dgm:pt>
    <dgm:pt modelId="{A63DAD1E-CE0F-4DF1-B9CE-8B91430F98A3}" type="pres">
      <dgm:prSet presAssocID="{CE792202-98A5-4872-9C95-80E552A19F1A}" presName="sibTrans" presStyleCnt="0"/>
      <dgm:spPr/>
    </dgm:pt>
    <dgm:pt modelId="{B177E95D-012F-4872-BDC7-9058E322B382}" type="pres">
      <dgm:prSet presAssocID="{A836CF18-9743-4BE9-882A-2F64342D0861}" presName="compNode" presStyleCnt="0"/>
      <dgm:spPr/>
    </dgm:pt>
    <dgm:pt modelId="{BE459A51-FD2A-4D9A-AD63-A4C88B69CEDC}" type="pres">
      <dgm:prSet presAssocID="{A836CF18-9743-4BE9-882A-2F64342D0861}" presName="bgRect" presStyleLbl="bgShp" presStyleIdx="4" presStyleCnt="5"/>
      <dgm:spPr/>
    </dgm:pt>
    <dgm:pt modelId="{64EDE434-A4E9-4A84-BC05-06D4855B7410}" type="pres">
      <dgm:prSet presAssocID="{A836CF18-9743-4BE9-882A-2F64342D086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compass"/>
        </a:ext>
      </dgm:extLst>
    </dgm:pt>
    <dgm:pt modelId="{0FEA2D78-DC65-4D29-932A-766C4D964CFF}" type="pres">
      <dgm:prSet presAssocID="{A836CF18-9743-4BE9-882A-2F64342D0861}" presName="spaceRect" presStyleCnt="0"/>
      <dgm:spPr/>
    </dgm:pt>
    <dgm:pt modelId="{A34005C0-FB09-4E41-9930-570DE5A8D80F}" type="pres">
      <dgm:prSet presAssocID="{A836CF18-9743-4BE9-882A-2F64342D086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74603901-C393-47C4-AF33-511F97462C57}" srcId="{4ACB5D3C-9197-425E-8F99-3A5BDFACD927}" destId="{D219F044-886D-43A1-B5A8-EC39EF09048D}" srcOrd="0" destOrd="0" parTransId="{A1938F24-4E2C-4D1E-820F-D224B438F174}" sibTransId="{6FB04C9A-46D3-41B9-927C-8F88CA3B8BC8}"/>
    <dgm:cxn modelId="{2857E018-8345-4F68-A632-0D88713574E9}" srcId="{4ACB5D3C-9197-425E-8F99-3A5BDFACD927}" destId="{ED1D56A3-307A-4AEB-9D57-33F34BE45B08}" srcOrd="1" destOrd="0" parTransId="{C9F8C9DB-7EDB-46D7-9080-34B625FD3FBB}" sibTransId="{2B7CA91C-F70F-457C-92DF-17203C202A25}"/>
    <dgm:cxn modelId="{8C4D333E-7ACA-4E3C-B3CD-D69FA7743583}" type="presOf" srcId="{EC428148-2F14-49F0-A767-F65C0E7D8FA9}" destId="{D27BFFB1-8AB2-45C1-81C0-F395E0C422AE}" srcOrd="0" destOrd="0" presId="urn:microsoft.com/office/officeart/2018/2/layout/IconVerticalSolidList"/>
    <dgm:cxn modelId="{9C76EF41-B41B-411B-AA67-BFB5278F8E0A}" type="presOf" srcId="{A836CF18-9743-4BE9-882A-2F64342D0861}" destId="{A34005C0-FB09-4E41-9930-570DE5A8D80F}" srcOrd="0" destOrd="0" presId="urn:microsoft.com/office/officeart/2018/2/layout/IconVerticalSolidList"/>
    <dgm:cxn modelId="{3E54B450-09CA-4570-BADA-37E8ACC7F0B0}" type="presOf" srcId="{ED1D56A3-307A-4AEB-9D57-33F34BE45B08}" destId="{23C6B7CB-5766-497A-9B26-7F5C045F9E3D}" srcOrd="0" destOrd="0" presId="urn:microsoft.com/office/officeart/2018/2/layout/IconVerticalSolidList"/>
    <dgm:cxn modelId="{D2F6517B-E50F-4751-8772-0D4A4C74228E}" type="presOf" srcId="{4ACB5D3C-9197-425E-8F99-3A5BDFACD927}" destId="{F88DAE6E-57BA-4F03-A802-F7F936CAA148}" srcOrd="0" destOrd="0" presId="urn:microsoft.com/office/officeart/2018/2/layout/IconVerticalSolidList"/>
    <dgm:cxn modelId="{0E401D7C-ED77-4F58-A35A-1C3A2411250F}" type="presOf" srcId="{D219F044-886D-43A1-B5A8-EC39EF09048D}" destId="{25C23B30-93E8-45A8-B98B-CFDB90D794B6}" srcOrd="0" destOrd="0" presId="urn:microsoft.com/office/officeart/2018/2/layout/IconVerticalSolidList"/>
    <dgm:cxn modelId="{456DD399-83B3-4638-980E-FF94C8F99752}" srcId="{4ACB5D3C-9197-425E-8F99-3A5BDFACD927}" destId="{A836CF18-9743-4BE9-882A-2F64342D0861}" srcOrd="4" destOrd="0" parTransId="{32FCA586-84F5-47BE-AE1D-242F4DBD43DB}" sibTransId="{FDF621F5-7E86-42FA-80E0-3FDD1FA6389A}"/>
    <dgm:cxn modelId="{85D6DEA2-920A-482A-A1CE-D79972FF6D21}" srcId="{4ACB5D3C-9197-425E-8F99-3A5BDFACD927}" destId="{651F408B-DE9A-4807-BE0D-7357EE60F00A}" srcOrd="2" destOrd="0" parTransId="{6EDFB253-03DC-448E-91DA-D429DA854784}" sibTransId="{D8B93F0A-5C3E-4C3C-AA65-8DD49641AEDC}"/>
    <dgm:cxn modelId="{28E599B0-823B-4B56-9C19-DE81AC2A524C}" srcId="{4ACB5D3C-9197-425E-8F99-3A5BDFACD927}" destId="{EC428148-2F14-49F0-A767-F65C0E7D8FA9}" srcOrd="3" destOrd="0" parTransId="{A0260C0A-B6EF-43B8-BF7B-7FE6F78619A3}" sibTransId="{CE792202-98A5-4872-9C95-80E552A19F1A}"/>
    <dgm:cxn modelId="{5520ECD4-DD0B-479A-9CE5-C485A13AE532}" type="presOf" srcId="{651F408B-DE9A-4807-BE0D-7357EE60F00A}" destId="{2EC14422-FC62-4AEC-A8B9-1A419B4708DA}" srcOrd="0" destOrd="0" presId="urn:microsoft.com/office/officeart/2018/2/layout/IconVerticalSolidList"/>
    <dgm:cxn modelId="{D4EF13EC-3E1F-4B29-A6C1-8EFCBEA0A49C}" type="presParOf" srcId="{F88DAE6E-57BA-4F03-A802-F7F936CAA148}" destId="{00DE5ABC-3E57-4477-8CF0-E45982C9EC61}" srcOrd="0" destOrd="0" presId="urn:microsoft.com/office/officeart/2018/2/layout/IconVerticalSolidList"/>
    <dgm:cxn modelId="{9D6BEE76-CF10-4297-8927-C6DA12A9E535}" type="presParOf" srcId="{00DE5ABC-3E57-4477-8CF0-E45982C9EC61}" destId="{0F3ED9BC-EEEE-4BDF-823A-73E57657CCB0}" srcOrd="0" destOrd="0" presId="urn:microsoft.com/office/officeart/2018/2/layout/IconVerticalSolidList"/>
    <dgm:cxn modelId="{D0076D13-06E1-419F-A676-9810A6476FCE}" type="presParOf" srcId="{00DE5ABC-3E57-4477-8CF0-E45982C9EC61}" destId="{0F2E1179-2AFB-491F-906D-883A33C5F354}" srcOrd="1" destOrd="0" presId="urn:microsoft.com/office/officeart/2018/2/layout/IconVerticalSolidList"/>
    <dgm:cxn modelId="{50D614D3-0435-42D3-A17B-F84E18D92BFE}" type="presParOf" srcId="{00DE5ABC-3E57-4477-8CF0-E45982C9EC61}" destId="{F2B30959-DA0D-41A6-A8DA-8462CD60B009}" srcOrd="2" destOrd="0" presId="urn:microsoft.com/office/officeart/2018/2/layout/IconVerticalSolidList"/>
    <dgm:cxn modelId="{59FCEF29-D77B-4E0F-A196-A5CDBC120945}" type="presParOf" srcId="{00DE5ABC-3E57-4477-8CF0-E45982C9EC61}" destId="{25C23B30-93E8-45A8-B98B-CFDB90D794B6}" srcOrd="3" destOrd="0" presId="urn:microsoft.com/office/officeart/2018/2/layout/IconVerticalSolidList"/>
    <dgm:cxn modelId="{408201E5-095B-4BBE-97C1-7853BE2CE77E}" type="presParOf" srcId="{F88DAE6E-57BA-4F03-A802-F7F936CAA148}" destId="{A9510CC3-3E4D-4B51-BD16-4AA6E130B57C}" srcOrd="1" destOrd="0" presId="urn:microsoft.com/office/officeart/2018/2/layout/IconVerticalSolidList"/>
    <dgm:cxn modelId="{101CC84F-D0D2-44A3-854D-12816E31B073}" type="presParOf" srcId="{F88DAE6E-57BA-4F03-A802-F7F936CAA148}" destId="{BFF37AD9-CAEF-4AF5-9D40-191A647BB90E}" srcOrd="2" destOrd="0" presId="urn:microsoft.com/office/officeart/2018/2/layout/IconVerticalSolidList"/>
    <dgm:cxn modelId="{5A7CE650-4AE2-4556-97FB-C07170632EA3}" type="presParOf" srcId="{BFF37AD9-CAEF-4AF5-9D40-191A647BB90E}" destId="{5E1C7E69-2C68-46F7-832B-B2BFBE1CF42A}" srcOrd="0" destOrd="0" presId="urn:microsoft.com/office/officeart/2018/2/layout/IconVerticalSolidList"/>
    <dgm:cxn modelId="{58E15F0B-D26E-4167-A080-5F8DDA6F1A47}" type="presParOf" srcId="{BFF37AD9-CAEF-4AF5-9D40-191A647BB90E}" destId="{E992E0AB-2A53-4D0C-8270-2B36FB84AF9B}" srcOrd="1" destOrd="0" presId="urn:microsoft.com/office/officeart/2018/2/layout/IconVerticalSolidList"/>
    <dgm:cxn modelId="{8E6FB320-20CF-4E1C-9940-91B82B5C71F1}" type="presParOf" srcId="{BFF37AD9-CAEF-4AF5-9D40-191A647BB90E}" destId="{4B0882F1-2A84-4513-AA5B-61DF59D8C813}" srcOrd="2" destOrd="0" presId="urn:microsoft.com/office/officeart/2018/2/layout/IconVerticalSolidList"/>
    <dgm:cxn modelId="{70D688BB-C4FB-4AC6-B759-511F7AB34069}" type="presParOf" srcId="{BFF37AD9-CAEF-4AF5-9D40-191A647BB90E}" destId="{23C6B7CB-5766-497A-9B26-7F5C045F9E3D}" srcOrd="3" destOrd="0" presId="urn:microsoft.com/office/officeart/2018/2/layout/IconVerticalSolidList"/>
    <dgm:cxn modelId="{F11789A7-1E54-40A4-9740-2B7EBECA6170}" type="presParOf" srcId="{F88DAE6E-57BA-4F03-A802-F7F936CAA148}" destId="{135E82A6-699E-4028-B55D-DB47EF52CBEB}" srcOrd="3" destOrd="0" presId="urn:microsoft.com/office/officeart/2018/2/layout/IconVerticalSolidList"/>
    <dgm:cxn modelId="{9E4EA341-33B8-4D3D-AA45-4A101D1BAAF4}" type="presParOf" srcId="{F88DAE6E-57BA-4F03-A802-F7F936CAA148}" destId="{331AC0BC-C2D1-4B51-9878-D10AA2A3281D}" srcOrd="4" destOrd="0" presId="urn:microsoft.com/office/officeart/2018/2/layout/IconVerticalSolidList"/>
    <dgm:cxn modelId="{5313274E-5AFB-418A-9494-4FA0208C9C0B}" type="presParOf" srcId="{331AC0BC-C2D1-4B51-9878-D10AA2A3281D}" destId="{E81ACABD-ED45-4BD4-8942-51CFC7C70C40}" srcOrd="0" destOrd="0" presId="urn:microsoft.com/office/officeart/2018/2/layout/IconVerticalSolidList"/>
    <dgm:cxn modelId="{D3AF3F45-CA0C-432E-BE9E-36F8F7851AA0}" type="presParOf" srcId="{331AC0BC-C2D1-4B51-9878-D10AA2A3281D}" destId="{0B972840-14A5-4554-AEF6-FF9669146C0B}" srcOrd="1" destOrd="0" presId="urn:microsoft.com/office/officeart/2018/2/layout/IconVerticalSolidList"/>
    <dgm:cxn modelId="{E9050508-7C88-4D89-BB22-B9AF28F35495}" type="presParOf" srcId="{331AC0BC-C2D1-4B51-9878-D10AA2A3281D}" destId="{41076BE4-335D-4447-B1E4-62C63F95F2E1}" srcOrd="2" destOrd="0" presId="urn:microsoft.com/office/officeart/2018/2/layout/IconVerticalSolidList"/>
    <dgm:cxn modelId="{64124C51-2EF1-459C-8852-A07EB9CA213F}" type="presParOf" srcId="{331AC0BC-C2D1-4B51-9878-D10AA2A3281D}" destId="{2EC14422-FC62-4AEC-A8B9-1A419B4708DA}" srcOrd="3" destOrd="0" presId="urn:microsoft.com/office/officeart/2018/2/layout/IconVerticalSolidList"/>
    <dgm:cxn modelId="{66760DD3-0E93-4A2A-8370-C49D3522229A}" type="presParOf" srcId="{F88DAE6E-57BA-4F03-A802-F7F936CAA148}" destId="{B3844A37-59FC-4A6A-9082-0C047D8EC377}" srcOrd="5" destOrd="0" presId="urn:microsoft.com/office/officeart/2018/2/layout/IconVerticalSolidList"/>
    <dgm:cxn modelId="{C9F72083-8C78-4728-8073-86478DF56EC3}" type="presParOf" srcId="{F88DAE6E-57BA-4F03-A802-F7F936CAA148}" destId="{9E888F9C-FBC4-49EA-B9F0-B1DD52C8EDC2}" srcOrd="6" destOrd="0" presId="urn:microsoft.com/office/officeart/2018/2/layout/IconVerticalSolidList"/>
    <dgm:cxn modelId="{C5EC954D-B37D-48F9-946F-CC95E8EEAB52}" type="presParOf" srcId="{9E888F9C-FBC4-49EA-B9F0-B1DD52C8EDC2}" destId="{41B8047C-6C66-4E7A-97EC-0AA3CE0AF1C4}" srcOrd="0" destOrd="0" presId="urn:microsoft.com/office/officeart/2018/2/layout/IconVerticalSolidList"/>
    <dgm:cxn modelId="{E922FC4A-ECF0-46FD-A90D-C7CE232B7BCC}" type="presParOf" srcId="{9E888F9C-FBC4-49EA-B9F0-B1DD52C8EDC2}" destId="{15AAE2C3-3979-4BAC-B25D-DB70B3CBDBFD}" srcOrd="1" destOrd="0" presId="urn:microsoft.com/office/officeart/2018/2/layout/IconVerticalSolidList"/>
    <dgm:cxn modelId="{66433D35-9CA8-4A1E-BB94-A6CD6A999B59}" type="presParOf" srcId="{9E888F9C-FBC4-49EA-B9F0-B1DD52C8EDC2}" destId="{301B35FC-953F-4420-99B6-8ACF1F898383}" srcOrd="2" destOrd="0" presId="urn:microsoft.com/office/officeart/2018/2/layout/IconVerticalSolidList"/>
    <dgm:cxn modelId="{360916A4-6D38-4BF3-B277-7A3A01177CE9}" type="presParOf" srcId="{9E888F9C-FBC4-49EA-B9F0-B1DD52C8EDC2}" destId="{D27BFFB1-8AB2-45C1-81C0-F395E0C422AE}" srcOrd="3" destOrd="0" presId="urn:microsoft.com/office/officeart/2018/2/layout/IconVerticalSolidList"/>
    <dgm:cxn modelId="{B60848F0-5F8F-4189-9CC4-3F46DBC9B51D}" type="presParOf" srcId="{F88DAE6E-57BA-4F03-A802-F7F936CAA148}" destId="{A63DAD1E-CE0F-4DF1-B9CE-8B91430F98A3}" srcOrd="7" destOrd="0" presId="urn:microsoft.com/office/officeart/2018/2/layout/IconVerticalSolidList"/>
    <dgm:cxn modelId="{C289107A-4B1E-426B-811A-437EC454FAD2}" type="presParOf" srcId="{F88DAE6E-57BA-4F03-A802-F7F936CAA148}" destId="{B177E95D-012F-4872-BDC7-9058E322B382}" srcOrd="8" destOrd="0" presId="urn:microsoft.com/office/officeart/2018/2/layout/IconVerticalSolidList"/>
    <dgm:cxn modelId="{4D0A473A-6F46-43E4-88C1-2838EFCC77C6}" type="presParOf" srcId="{B177E95D-012F-4872-BDC7-9058E322B382}" destId="{BE459A51-FD2A-4D9A-AD63-A4C88B69CEDC}" srcOrd="0" destOrd="0" presId="urn:microsoft.com/office/officeart/2018/2/layout/IconVerticalSolidList"/>
    <dgm:cxn modelId="{A5851BBD-02ED-46E3-A390-F313F85B2A36}" type="presParOf" srcId="{B177E95D-012F-4872-BDC7-9058E322B382}" destId="{64EDE434-A4E9-4A84-BC05-06D4855B7410}" srcOrd="1" destOrd="0" presId="urn:microsoft.com/office/officeart/2018/2/layout/IconVerticalSolidList"/>
    <dgm:cxn modelId="{0500D793-0230-4993-A149-624FBC721342}" type="presParOf" srcId="{B177E95D-012F-4872-BDC7-9058E322B382}" destId="{0FEA2D78-DC65-4D29-932A-766C4D964CFF}" srcOrd="2" destOrd="0" presId="urn:microsoft.com/office/officeart/2018/2/layout/IconVerticalSolidList"/>
    <dgm:cxn modelId="{F4219194-ADB2-47FC-BFA8-4E6D13DBCEC2}" type="presParOf" srcId="{B177E95D-012F-4872-BDC7-9058E322B382}" destId="{A34005C0-FB09-4E41-9930-570DE5A8D8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C50519-0682-4193-A84C-D1C67F6A143E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9E2F00-0255-4EDA-9FC8-F7CD012DFAB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Study Overview: Computers in the Classroom Experiment</a:t>
          </a:r>
        </a:p>
      </dgm:t>
    </dgm:pt>
    <dgm:pt modelId="{19DC8B2B-98AA-4AF6-8A4A-EF2B9C0E4082}" type="parTrans" cxnId="{E6CB4685-EE47-47EE-894D-5F28FF9F0502}">
      <dgm:prSet/>
      <dgm:spPr/>
      <dgm:t>
        <a:bodyPr/>
        <a:lstStyle/>
        <a:p>
          <a:endParaRPr lang="en-US"/>
        </a:p>
      </dgm:t>
    </dgm:pt>
    <dgm:pt modelId="{54600D65-B27D-47D4-8028-8EA146FEDCC0}" type="sibTrans" cxnId="{E6CB4685-EE47-47EE-894D-5F28FF9F0502}">
      <dgm:prSet/>
      <dgm:spPr/>
      <dgm:t>
        <a:bodyPr/>
        <a:lstStyle/>
        <a:p>
          <a:endParaRPr lang="en-US"/>
        </a:p>
      </dgm:t>
    </dgm:pt>
    <dgm:pt modelId="{B580AA58-883C-4721-9A5D-C0AA9B5E7E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Goudy Old Style"/>
            </a:rPr>
            <a:t>Investigates</a:t>
          </a:r>
          <a:r>
            <a:rPr lang="en-US"/>
            <a:t> the impact of laptop and tablet usage on undergraduate academic achievement</a:t>
          </a:r>
        </a:p>
      </dgm:t>
    </dgm:pt>
    <dgm:pt modelId="{029D4018-6D99-49E4-ADB9-B75A1A951750}" type="parTrans" cxnId="{2509770A-3700-4EDE-B83A-012056B57A24}">
      <dgm:prSet/>
      <dgm:spPr/>
      <dgm:t>
        <a:bodyPr/>
        <a:lstStyle/>
        <a:p>
          <a:endParaRPr lang="en-US"/>
        </a:p>
      </dgm:t>
    </dgm:pt>
    <dgm:pt modelId="{10BC4C98-F140-4AD4-977A-96C0C3207B24}" type="sibTrans" cxnId="{2509770A-3700-4EDE-B83A-012056B57A24}">
      <dgm:prSet/>
      <dgm:spPr/>
      <dgm:t>
        <a:bodyPr/>
        <a:lstStyle/>
        <a:p>
          <a:endParaRPr lang="en-US"/>
        </a:p>
      </dgm:t>
    </dgm:pt>
    <dgm:pt modelId="{A1D1B6B3-E38A-4F23-9D57-1DD86A8BD6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Expands on previous research</a:t>
          </a:r>
        </a:p>
      </dgm:t>
    </dgm:pt>
    <dgm:pt modelId="{3B6BDCC9-7D7A-4DDE-B83C-26FE3D538D53}" type="parTrans" cxnId="{79A162C3-5E97-4C1E-9C2C-3862A67FC35E}">
      <dgm:prSet/>
      <dgm:spPr/>
      <dgm:t>
        <a:bodyPr/>
        <a:lstStyle/>
        <a:p>
          <a:endParaRPr lang="en-US"/>
        </a:p>
      </dgm:t>
    </dgm:pt>
    <dgm:pt modelId="{2D96801E-ADC2-42A5-8C03-931A091326DC}" type="sibTrans" cxnId="{79A162C3-5E97-4C1E-9C2C-3862A67FC35E}">
      <dgm:prSet/>
      <dgm:spPr/>
      <dgm:t>
        <a:bodyPr/>
        <a:lstStyle/>
        <a:p>
          <a:endParaRPr lang="en-US"/>
        </a:p>
      </dgm:t>
    </dgm:pt>
    <dgm:pt modelId="{E6AB4A76-834E-48A0-9E1B-C043F915006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i="0"/>
            <a:t>Benefits and Challenges of Classroom Technology</a:t>
          </a:r>
          <a:endParaRPr lang="en-US"/>
        </a:p>
      </dgm:t>
    </dgm:pt>
    <dgm:pt modelId="{0B06359C-8182-40E2-8F8E-5ABD57B9EB85}" type="parTrans" cxnId="{030DB1C1-E91F-4F6B-A29D-A4C076D83819}">
      <dgm:prSet/>
      <dgm:spPr/>
      <dgm:t>
        <a:bodyPr/>
        <a:lstStyle/>
        <a:p>
          <a:endParaRPr lang="en-US"/>
        </a:p>
      </dgm:t>
    </dgm:pt>
    <dgm:pt modelId="{2C1EBB7A-545D-4654-A3CE-28E6E136E87C}" type="sibTrans" cxnId="{030DB1C1-E91F-4F6B-A29D-A4C076D83819}">
      <dgm:prSet/>
      <dgm:spPr/>
      <dgm:t>
        <a:bodyPr/>
        <a:lstStyle/>
        <a:p>
          <a:endParaRPr lang="en-US"/>
        </a:p>
      </dgm:t>
    </dgm:pt>
    <dgm:pt modelId="{E93DDE82-F3C0-40CC-8D81-FF5C0EF75D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Potential benefits include enhanced learning environment and collaboration</a:t>
          </a:r>
        </a:p>
      </dgm:t>
    </dgm:pt>
    <dgm:pt modelId="{C688DAAB-4E89-473D-BC81-20A45507A7F7}" type="parTrans" cxnId="{ECA6955E-E041-4507-9303-68C11CC737DA}">
      <dgm:prSet/>
      <dgm:spPr/>
      <dgm:t>
        <a:bodyPr/>
        <a:lstStyle/>
        <a:p>
          <a:endParaRPr lang="en-US"/>
        </a:p>
      </dgm:t>
    </dgm:pt>
    <dgm:pt modelId="{B1242E9A-99BD-4367-A841-89E1B33D8B54}" type="sibTrans" cxnId="{ECA6955E-E041-4507-9303-68C11CC737DA}">
      <dgm:prSet/>
      <dgm:spPr/>
      <dgm:t>
        <a:bodyPr/>
        <a:lstStyle/>
        <a:p>
          <a:endParaRPr lang="en-US"/>
        </a:p>
      </dgm:t>
    </dgm:pt>
    <dgm:pt modelId="{EC56C06E-1148-47A8-A541-CBE62A7BFE9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Goudy Old Style"/>
            </a:rPr>
            <a:t>Addressing</a:t>
          </a:r>
          <a:r>
            <a:rPr lang="en-US"/>
            <a:t> concerns about the potential distractions and effects of technology in classrooms</a:t>
          </a:r>
        </a:p>
      </dgm:t>
    </dgm:pt>
    <dgm:pt modelId="{A226CE0D-2311-4CB6-9647-B549B5926F43}" type="parTrans" cxnId="{3022E776-1D95-44D1-B663-E91A44DA20C1}">
      <dgm:prSet/>
      <dgm:spPr/>
      <dgm:t>
        <a:bodyPr/>
        <a:lstStyle/>
        <a:p>
          <a:endParaRPr lang="en-US"/>
        </a:p>
      </dgm:t>
    </dgm:pt>
    <dgm:pt modelId="{856CF2CE-6893-4BC3-BB1C-E0A25F98E3D3}" type="sibTrans" cxnId="{3022E776-1D95-44D1-B663-E91A44DA20C1}">
      <dgm:prSet/>
      <dgm:spPr/>
      <dgm:t>
        <a:bodyPr/>
        <a:lstStyle/>
        <a:p>
          <a:endParaRPr lang="en-US"/>
        </a:p>
      </dgm:t>
    </dgm:pt>
    <dgm:pt modelId="{482D34B9-B0CA-46C0-BECE-B484C0307C32}" type="pres">
      <dgm:prSet presAssocID="{D2C50519-0682-4193-A84C-D1C67F6A143E}" presName="root" presStyleCnt="0">
        <dgm:presLayoutVars>
          <dgm:dir/>
          <dgm:resizeHandles val="exact"/>
        </dgm:presLayoutVars>
      </dgm:prSet>
      <dgm:spPr/>
    </dgm:pt>
    <dgm:pt modelId="{497DDA94-51D9-4517-BC33-FB2F7489F690}" type="pres">
      <dgm:prSet presAssocID="{C59E2F00-0255-4EDA-9FC8-F7CD012DFAB4}" presName="compNode" presStyleCnt="0"/>
      <dgm:spPr/>
    </dgm:pt>
    <dgm:pt modelId="{EDC49DE4-009C-44B0-AC59-30380EAD0672}" type="pres">
      <dgm:prSet presAssocID="{C59E2F00-0255-4EDA-9FC8-F7CD012DFAB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8160F01F-76D9-4AEA-B720-A6C97707012F}" type="pres">
      <dgm:prSet presAssocID="{C59E2F00-0255-4EDA-9FC8-F7CD012DFAB4}" presName="iconSpace" presStyleCnt="0"/>
      <dgm:spPr/>
    </dgm:pt>
    <dgm:pt modelId="{F7A15566-A949-4BF8-985C-25BF02A393D4}" type="pres">
      <dgm:prSet presAssocID="{C59E2F00-0255-4EDA-9FC8-F7CD012DFAB4}" presName="parTx" presStyleLbl="revTx" presStyleIdx="0" presStyleCnt="4">
        <dgm:presLayoutVars>
          <dgm:chMax val="0"/>
          <dgm:chPref val="0"/>
        </dgm:presLayoutVars>
      </dgm:prSet>
      <dgm:spPr/>
    </dgm:pt>
    <dgm:pt modelId="{9F3D0D4E-48E3-4677-8898-A22D133AF2D9}" type="pres">
      <dgm:prSet presAssocID="{C59E2F00-0255-4EDA-9FC8-F7CD012DFAB4}" presName="txSpace" presStyleCnt="0"/>
      <dgm:spPr/>
    </dgm:pt>
    <dgm:pt modelId="{3CC4C8EB-85B0-4FE4-913F-ACFE24857397}" type="pres">
      <dgm:prSet presAssocID="{C59E2F00-0255-4EDA-9FC8-F7CD012DFAB4}" presName="desTx" presStyleLbl="revTx" presStyleIdx="1" presStyleCnt="4">
        <dgm:presLayoutVars/>
      </dgm:prSet>
      <dgm:spPr/>
    </dgm:pt>
    <dgm:pt modelId="{FB15DE1C-05B8-4406-A648-A2F3916F033E}" type="pres">
      <dgm:prSet presAssocID="{54600D65-B27D-47D4-8028-8EA146FEDCC0}" presName="sibTrans" presStyleCnt="0"/>
      <dgm:spPr/>
    </dgm:pt>
    <dgm:pt modelId="{9F6549BA-7A71-4CAD-8A23-C2A22FCB3B7E}" type="pres">
      <dgm:prSet presAssocID="{E6AB4A76-834E-48A0-9E1B-C043F9150062}" presName="compNode" presStyleCnt="0"/>
      <dgm:spPr/>
    </dgm:pt>
    <dgm:pt modelId="{4A1E097E-6EE5-4BEE-ACA3-27DCC6607D23}" type="pres">
      <dgm:prSet presAssocID="{E6AB4A76-834E-48A0-9E1B-C043F915006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5FEFFDC5-4043-4092-9549-4DEAD10C5F43}" type="pres">
      <dgm:prSet presAssocID="{E6AB4A76-834E-48A0-9E1B-C043F9150062}" presName="iconSpace" presStyleCnt="0"/>
      <dgm:spPr/>
    </dgm:pt>
    <dgm:pt modelId="{04DA3CB4-251E-4D1E-9B70-4AD6D0FB5FAE}" type="pres">
      <dgm:prSet presAssocID="{E6AB4A76-834E-48A0-9E1B-C043F9150062}" presName="parTx" presStyleLbl="revTx" presStyleIdx="2" presStyleCnt="4">
        <dgm:presLayoutVars>
          <dgm:chMax val="0"/>
          <dgm:chPref val="0"/>
        </dgm:presLayoutVars>
      </dgm:prSet>
      <dgm:spPr/>
    </dgm:pt>
    <dgm:pt modelId="{76417104-204E-41D7-8572-31487EE60675}" type="pres">
      <dgm:prSet presAssocID="{E6AB4A76-834E-48A0-9E1B-C043F9150062}" presName="txSpace" presStyleCnt="0"/>
      <dgm:spPr/>
    </dgm:pt>
    <dgm:pt modelId="{17A20A00-8442-43B4-9018-A3973C9A6914}" type="pres">
      <dgm:prSet presAssocID="{E6AB4A76-834E-48A0-9E1B-C043F9150062}" presName="desTx" presStyleLbl="revTx" presStyleIdx="3" presStyleCnt="4">
        <dgm:presLayoutVars/>
      </dgm:prSet>
      <dgm:spPr/>
    </dgm:pt>
  </dgm:ptLst>
  <dgm:cxnLst>
    <dgm:cxn modelId="{98CAF804-2CC6-4FF7-80DD-01795338D711}" type="presOf" srcId="{B580AA58-883C-4721-9A5D-C0AA9B5E7EB4}" destId="{3CC4C8EB-85B0-4FE4-913F-ACFE24857397}" srcOrd="0" destOrd="0" presId="urn:microsoft.com/office/officeart/2018/2/layout/IconLabelDescriptionList"/>
    <dgm:cxn modelId="{9A3B2806-543F-4E64-BA9C-C18E05FEB272}" type="presOf" srcId="{A1D1B6B3-E38A-4F23-9D57-1DD86A8BD633}" destId="{3CC4C8EB-85B0-4FE4-913F-ACFE24857397}" srcOrd="0" destOrd="1" presId="urn:microsoft.com/office/officeart/2018/2/layout/IconLabelDescriptionList"/>
    <dgm:cxn modelId="{2509770A-3700-4EDE-B83A-012056B57A24}" srcId="{C59E2F00-0255-4EDA-9FC8-F7CD012DFAB4}" destId="{B580AA58-883C-4721-9A5D-C0AA9B5E7EB4}" srcOrd="0" destOrd="0" parTransId="{029D4018-6D99-49E4-ADB9-B75A1A951750}" sibTransId="{10BC4C98-F140-4AD4-977A-96C0C3207B24}"/>
    <dgm:cxn modelId="{ECA6955E-E041-4507-9303-68C11CC737DA}" srcId="{E6AB4A76-834E-48A0-9E1B-C043F9150062}" destId="{E93DDE82-F3C0-40CC-8D81-FF5C0EF75DE5}" srcOrd="0" destOrd="0" parTransId="{C688DAAB-4E89-473D-BC81-20A45507A7F7}" sibTransId="{B1242E9A-99BD-4367-A841-89E1B33D8B54}"/>
    <dgm:cxn modelId="{B1A4CD41-10E7-436A-8C30-AAD820FF51D9}" type="presOf" srcId="{EC56C06E-1148-47A8-A541-CBE62A7BFE9A}" destId="{17A20A00-8442-43B4-9018-A3973C9A6914}" srcOrd="0" destOrd="1" presId="urn:microsoft.com/office/officeart/2018/2/layout/IconLabelDescriptionList"/>
    <dgm:cxn modelId="{3022E776-1D95-44D1-B663-E91A44DA20C1}" srcId="{E6AB4A76-834E-48A0-9E1B-C043F9150062}" destId="{EC56C06E-1148-47A8-A541-CBE62A7BFE9A}" srcOrd="1" destOrd="0" parTransId="{A226CE0D-2311-4CB6-9647-B549B5926F43}" sibTransId="{856CF2CE-6893-4BC3-BB1C-E0A25F98E3D3}"/>
    <dgm:cxn modelId="{0CED067A-FE5D-44AD-9973-69B60FF433FC}" type="presOf" srcId="{E93DDE82-F3C0-40CC-8D81-FF5C0EF75DE5}" destId="{17A20A00-8442-43B4-9018-A3973C9A6914}" srcOrd="0" destOrd="0" presId="urn:microsoft.com/office/officeart/2018/2/layout/IconLabelDescriptionList"/>
    <dgm:cxn modelId="{E6CB4685-EE47-47EE-894D-5F28FF9F0502}" srcId="{D2C50519-0682-4193-A84C-D1C67F6A143E}" destId="{C59E2F00-0255-4EDA-9FC8-F7CD012DFAB4}" srcOrd="0" destOrd="0" parTransId="{19DC8B2B-98AA-4AF6-8A4A-EF2B9C0E4082}" sibTransId="{54600D65-B27D-47D4-8028-8EA146FEDCC0}"/>
    <dgm:cxn modelId="{9FCCAC9D-6211-4983-8A6C-25C99B9165BC}" type="presOf" srcId="{E6AB4A76-834E-48A0-9E1B-C043F9150062}" destId="{04DA3CB4-251E-4D1E-9B70-4AD6D0FB5FAE}" srcOrd="0" destOrd="0" presId="urn:microsoft.com/office/officeart/2018/2/layout/IconLabelDescriptionList"/>
    <dgm:cxn modelId="{822041BB-0446-4E63-A1DA-3CA3D8082FE7}" type="presOf" srcId="{C59E2F00-0255-4EDA-9FC8-F7CD012DFAB4}" destId="{F7A15566-A949-4BF8-985C-25BF02A393D4}" srcOrd="0" destOrd="0" presId="urn:microsoft.com/office/officeart/2018/2/layout/IconLabelDescriptionList"/>
    <dgm:cxn modelId="{030DB1C1-E91F-4F6B-A29D-A4C076D83819}" srcId="{D2C50519-0682-4193-A84C-D1C67F6A143E}" destId="{E6AB4A76-834E-48A0-9E1B-C043F9150062}" srcOrd="1" destOrd="0" parTransId="{0B06359C-8182-40E2-8F8E-5ABD57B9EB85}" sibTransId="{2C1EBB7A-545D-4654-A3CE-28E6E136E87C}"/>
    <dgm:cxn modelId="{79A162C3-5E97-4C1E-9C2C-3862A67FC35E}" srcId="{C59E2F00-0255-4EDA-9FC8-F7CD012DFAB4}" destId="{A1D1B6B3-E38A-4F23-9D57-1DD86A8BD633}" srcOrd="1" destOrd="0" parTransId="{3B6BDCC9-7D7A-4DDE-B83C-26FE3D538D53}" sibTransId="{2D96801E-ADC2-42A5-8C03-931A091326DC}"/>
    <dgm:cxn modelId="{ADE019ED-FCC2-447D-991C-51C3CBBB6C2B}" type="presOf" srcId="{D2C50519-0682-4193-A84C-D1C67F6A143E}" destId="{482D34B9-B0CA-46C0-BECE-B484C0307C32}" srcOrd="0" destOrd="0" presId="urn:microsoft.com/office/officeart/2018/2/layout/IconLabelDescriptionList"/>
    <dgm:cxn modelId="{D95E5FAE-3B10-4F9F-89BC-80A20AA0EB97}" type="presParOf" srcId="{482D34B9-B0CA-46C0-BECE-B484C0307C32}" destId="{497DDA94-51D9-4517-BC33-FB2F7489F690}" srcOrd="0" destOrd="0" presId="urn:microsoft.com/office/officeart/2018/2/layout/IconLabelDescriptionList"/>
    <dgm:cxn modelId="{70DE73D3-84C8-4550-B842-71B98C537D1A}" type="presParOf" srcId="{497DDA94-51D9-4517-BC33-FB2F7489F690}" destId="{EDC49DE4-009C-44B0-AC59-30380EAD0672}" srcOrd="0" destOrd="0" presId="urn:microsoft.com/office/officeart/2018/2/layout/IconLabelDescriptionList"/>
    <dgm:cxn modelId="{F2600911-809E-41EA-84CC-4230FDC7F137}" type="presParOf" srcId="{497DDA94-51D9-4517-BC33-FB2F7489F690}" destId="{8160F01F-76D9-4AEA-B720-A6C97707012F}" srcOrd="1" destOrd="0" presId="urn:microsoft.com/office/officeart/2018/2/layout/IconLabelDescriptionList"/>
    <dgm:cxn modelId="{A13F1FB7-D3AB-4048-A628-1BAC23A1E32F}" type="presParOf" srcId="{497DDA94-51D9-4517-BC33-FB2F7489F690}" destId="{F7A15566-A949-4BF8-985C-25BF02A393D4}" srcOrd="2" destOrd="0" presId="urn:microsoft.com/office/officeart/2018/2/layout/IconLabelDescriptionList"/>
    <dgm:cxn modelId="{D7D7FC83-BB2B-451F-B197-A5D805D1F0D6}" type="presParOf" srcId="{497DDA94-51D9-4517-BC33-FB2F7489F690}" destId="{9F3D0D4E-48E3-4677-8898-A22D133AF2D9}" srcOrd="3" destOrd="0" presId="urn:microsoft.com/office/officeart/2018/2/layout/IconLabelDescriptionList"/>
    <dgm:cxn modelId="{42BA1920-5CCA-4A5E-84DC-94DEF485EE59}" type="presParOf" srcId="{497DDA94-51D9-4517-BC33-FB2F7489F690}" destId="{3CC4C8EB-85B0-4FE4-913F-ACFE24857397}" srcOrd="4" destOrd="0" presId="urn:microsoft.com/office/officeart/2018/2/layout/IconLabelDescriptionList"/>
    <dgm:cxn modelId="{D3218326-B0BC-472A-ACE4-CE5456D56048}" type="presParOf" srcId="{482D34B9-B0CA-46C0-BECE-B484C0307C32}" destId="{FB15DE1C-05B8-4406-A648-A2F3916F033E}" srcOrd="1" destOrd="0" presId="urn:microsoft.com/office/officeart/2018/2/layout/IconLabelDescriptionList"/>
    <dgm:cxn modelId="{8F22D050-09D9-485E-A06B-5DF13BBE8042}" type="presParOf" srcId="{482D34B9-B0CA-46C0-BECE-B484C0307C32}" destId="{9F6549BA-7A71-4CAD-8A23-C2A22FCB3B7E}" srcOrd="2" destOrd="0" presId="urn:microsoft.com/office/officeart/2018/2/layout/IconLabelDescriptionList"/>
    <dgm:cxn modelId="{75D205B1-067C-4FFC-A6A7-41B32D1A924A}" type="presParOf" srcId="{9F6549BA-7A71-4CAD-8A23-C2A22FCB3B7E}" destId="{4A1E097E-6EE5-4BEE-ACA3-27DCC6607D23}" srcOrd="0" destOrd="0" presId="urn:microsoft.com/office/officeart/2018/2/layout/IconLabelDescriptionList"/>
    <dgm:cxn modelId="{6B5DED3F-3901-4362-9486-48013FE1B584}" type="presParOf" srcId="{9F6549BA-7A71-4CAD-8A23-C2A22FCB3B7E}" destId="{5FEFFDC5-4043-4092-9549-4DEAD10C5F43}" srcOrd="1" destOrd="0" presId="urn:microsoft.com/office/officeart/2018/2/layout/IconLabelDescriptionList"/>
    <dgm:cxn modelId="{C39E6956-52ED-4E6A-B664-447374854E22}" type="presParOf" srcId="{9F6549BA-7A71-4CAD-8A23-C2A22FCB3B7E}" destId="{04DA3CB4-251E-4D1E-9B70-4AD6D0FB5FAE}" srcOrd="2" destOrd="0" presId="urn:microsoft.com/office/officeart/2018/2/layout/IconLabelDescriptionList"/>
    <dgm:cxn modelId="{438A607F-41AF-42C6-BC73-BC3BFF7E6689}" type="presParOf" srcId="{9F6549BA-7A71-4CAD-8A23-C2A22FCB3B7E}" destId="{76417104-204E-41D7-8572-31487EE60675}" srcOrd="3" destOrd="0" presId="urn:microsoft.com/office/officeart/2018/2/layout/IconLabelDescriptionList"/>
    <dgm:cxn modelId="{B560EFA9-7FC5-48F9-AE63-DB5A9C0976BF}" type="presParOf" srcId="{9F6549BA-7A71-4CAD-8A23-C2A22FCB3B7E}" destId="{17A20A00-8442-43B4-9018-A3973C9A6914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ED9BC-EEEE-4BDF-823A-73E57657CCB0}">
      <dsp:nvSpPr>
        <dsp:cNvPr id="0" name=""/>
        <dsp:cNvSpPr/>
      </dsp:nvSpPr>
      <dsp:spPr>
        <a:xfrm>
          <a:off x="0" y="4514"/>
          <a:ext cx="6668792" cy="9614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2E1179-2AFB-491F-906D-883A33C5F354}">
      <dsp:nvSpPr>
        <dsp:cNvPr id="0" name=""/>
        <dsp:cNvSpPr/>
      </dsp:nvSpPr>
      <dsp:spPr>
        <a:xfrm>
          <a:off x="290852" y="220850"/>
          <a:ext cx="528822" cy="5288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23B30-93E8-45A8-B98B-CFDB90D794B6}">
      <dsp:nvSpPr>
        <dsp:cNvPr id="0" name=""/>
        <dsp:cNvSpPr/>
      </dsp:nvSpPr>
      <dsp:spPr>
        <a:xfrm>
          <a:off x="1110527" y="4514"/>
          <a:ext cx="5558264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Topic Intro and Importance</a:t>
          </a:r>
        </a:p>
      </dsp:txBody>
      <dsp:txXfrm>
        <a:off x="1110527" y="4514"/>
        <a:ext cx="5558264" cy="961495"/>
      </dsp:txXfrm>
    </dsp:sp>
    <dsp:sp modelId="{5E1C7E69-2C68-46F7-832B-B2BFBE1CF42A}">
      <dsp:nvSpPr>
        <dsp:cNvPr id="0" name=""/>
        <dsp:cNvSpPr/>
      </dsp:nvSpPr>
      <dsp:spPr>
        <a:xfrm>
          <a:off x="0" y="1206383"/>
          <a:ext cx="6668792" cy="9614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92E0AB-2A53-4D0C-8270-2B36FB84AF9B}">
      <dsp:nvSpPr>
        <dsp:cNvPr id="0" name=""/>
        <dsp:cNvSpPr/>
      </dsp:nvSpPr>
      <dsp:spPr>
        <a:xfrm>
          <a:off x="290852" y="1422719"/>
          <a:ext cx="528822" cy="5288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6B7CB-5766-497A-9B26-7F5C045F9E3D}">
      <dsp:nvSpPr>
        <dsp:cNvPr id="0" name=""/>
        <dsp:cNvSpPr/>
      </dsp:nvSpPr>
      <dsp:spPr>
        <a:xfrm>
          <a:off x="1110527" y="1206383"/>
          <a:ext cx="5558264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Data Used in Analysis</a:t>
          </a:r>
        </a:p>
      </dsp:txBody>
      <dsp:txXfrm>
        <a:off x="1110527" y="1206383"/>
        <a:ext cx="5558264" cy="961495"/>
      </dsp:txXfrm>
    </dsp:sp>
    <dsp:sp modelId="{E81ACABD-ED45-4BD4-8942-51CFC7C70C40}">
      <dsp:nvSpPr>
        <dsp:cNvPr id="0" name=""/>
        <dsp:cNvSpPr/>
      </dsp:nvSpPr>
      <dsp:spPr>
        <a:xfrm>
          <a:off x="0" y="2408252"/>
          <a:ext cx="6668792" cy="9614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72840-14A5-4554-AEF6-FF9669146C0B}">
      <dsp:nvSpPr>
        <dsp:cNvPr id="0" name=""/>
        <dsp:cNvSpPr/>
      </dsp:nvSpPr>
      <dsp:spPr>
        <a:xfrm>
          <a:off x="290852" y="2624588"/>
          <a:ext cx="528822" cy="5288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14422-FC62-4AEC-A8B9-1A419B4708DA}">
      <dsp:nvSpPr>
        <dsp:cNvPr id="0" name=""/>
        <dsp:cNvSpPr/>
      </dsp:nvSpPr>
      <dsp:spPr>
        <a:xfrm>
          <a:off x="1110527" y="2408252"/>
          <a:ext cx="5558264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Data </a:t>
          </a:r>
          <a:r>
            <a:rPr lang="en-US" sz="1900" kern="1200"/>
            <a:t>Analysis Performed</a:t>
          </a:r>
          <a:endParaRPr lang="en-US" sz="1900" kern="1200" dirty="0"/>
        </a:p>
      </dsp:txBody>
      <dsp:txXfrm>
        <a:off x="1110527" y="2408252"/>
        <a:ext cx="5558264" cy="961495"/>
      </dsp:txXfrm>
    </dsp:sp>
    <dsp:sp modelId="{41B8047C-6C66-4E7A-97EC-0AA3CE0AF1C4}">
      <dsp:nvSpPr>
        <dsp:cNvPr id="0" name=""/>
        <dsp:cNvSpPr/>
      </dsp:nvSpPr>
      <dsp:spPr>
        <a:xfrm>
          <a:off x="0" y="3610121"/>
          <a:ext cx="6668792" cy="9614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AE2C3-3979-4BAC-B25D-DB70B3CBDBFD}">
      <dsp:nvSpPr>
        <dsp:cNvPr id="0" name=""/>
        <dsp:cNvSpPr/>
      </dsp:nvSpPr>
      <dsp:spPr>
        <a:xfrm>
          <a:off x="290852" y="3826457"/>
          <a:ext cx="528822" cy="52882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BFFB1-8AB2-45C1-81C0-F395E0C422AE}">
      <dsp:nvSpPr>
        <dsp:cNvPr id="0" name=""/>
        <dsp:cNvSpPr/>
      </dsp:nvSpPr>
      <dsp:spPr>
        <a:xfrm>
          <a:off x="1110527" y="3610121"/>
          <a:ext cx="5558264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Conclusion of Study</a:t>
          </a:r>
        </a:p>
      </dsp:txBody>
      <dsp:txXfrm>
        <a:off x="1110527" y="3610121"/>
        <a:ext cx="5558264" cy="961495"/>
      </dsp:txXfrm>
    </dsp:sp>
    <dsp:sp modelId="{BE459A51-FD2A-4D9A-AD63-A4C88B69CEDC}">
      <dsp:nvSpPr>
        <dsp:cNvPr id="0" name=""/>
        <dsp:cNvSpPr/>
      </dsp:nvSpPr>
      <dsp:spPr>
        <a:xfrm>
          <a:off x="0" y="4811990"/>
          <a:ext cx="6668792" cy="9614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DE434-A4E9-4A84-BC05-06D4855B7410}">
      <dsp:nvSpPr>
        <dsp:cNvPr id="0" name=""/>
        <dsp:cNvSpPr/>
      </dsp:nvSpPr>
      <dsp:spPr>
        <a:xfrm>
          <a:off x="290852" y="5028327"/>
          <a:ext cx="528822" cy="52882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005C0-FB09-4E41-9930-570DE5A8D80F}">
      <dsp:nvSpPr>
        <dsp:cNvPr id="0" name=""/>
        <dsp:cNvSpPr/>
      </dsp:nvSpPr>
      <dsp:spPr>
        <a:xfrm>
          <a:off x="1110527" y="4811990"/>
          <a:ext cx="5558264" cy="9614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758" tIns="101758" rIns="101758" bIns="10175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Direction for Future Research</a:t>
          </a:r>
        </a:p>
      </dsp:txBody>
      <dsp:txXfrm>
        <a:off x="1110527" y="4811990"/>
        <a:ext cx="5558264" cy="961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49DE4-009C-44B0-AC59-30380EAD0672}">
      <dsp:nvSpPr>
        <dsp:cNvPr id="0" name=""/>
        <dsp:cNvSpPr/>
      </dsp:nvSpPr>
      <dsp:spPr>
        <a:xfrm>
          <a:off x="1373359" y="404503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15566-A949-4BF8-985C-25BF02A393D4}">
      <dsp:nvSpPr>
        <dsp:cNvPr id="0" name=""/>
        <dsp:cNvSpPr/>
      </dsp:nvSpPr>
      <dsp:spPr>
        <a:xfrm>
          <a:off x="1373359" y="207631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100" kern="1200"/>
            <a:t>Study Overview: Computers in the Classroom Experiment</a:t>
          </a:r>
        </a:p>
      </dsp:txBody>
      <dsp:txXfrm>
        <a:off x="1373359" y="2076317"/>
        <a:ext cx="4320000" cy="648000"/>
      </dsp:txXfrm>
    </dsp:sp>
    <dsp:sp modelId="{3CC4C8EB-85B0-4FE4-913F-ACFE24857397}">
      <dsp:nvSpPr>
        <dsp:cNvPr id="0" name=""/>
        <dsp:cNvSpPr/>
      </dsp:nvSpPr>
      <dsp:spPr>
        <a:xfrm>
          <a:off x="1373359" y="2798650"/>
          <a:ext cx="4320000" cy="1322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Goudy Old Style"/>
            </a:rPr>
            <a:t>Investigates</a:t>
          </a:r>
          <a:r>
            <a:rPr lang="en-US" sz="1600" kern="1200"/>
            <a:t> the impact of laptop and tablet usage on undergraduate academic achievement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Expands on previous research</a:t>
          </a:r>
        </a:p>
      </dsp:txBody>
      <dsp:txXfrm>
        <a:off x="1373359" y="2798650"/>
        <a:ext cx="4320000" cy="1322466"/>
      </dsp:txXfrm>
    </dsp:sp>
    <dsp:sp modelId="{4A1E097E-6EE5-4BEE-ACA3-27DCC6607D23}">
      <dsp:nvSpPr>
        <dsp:cNvPr id="0" name=""/>
        <dsp:cNvSpPr/>
      </dsp:nvSpPr>
      <dsp:spPr>
        <a:xfrm>
          <a:off x="6449359" y="404503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DA3CB4-251E-4D1E-9B70-4AD6D0FB5FAE}">
      <dsp:nvSpPr>
        <dsp:cNvPr id="0" name=""/>
        <dsp:cNvSpPr/>
      </dsp:nvSpPr>
      <dsp:spPr>
        <a:xfrm>
          <a:off x="6449359" y="2076317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100" i="0" kern="1200"/>
            <a:t>Benefits and Challenges of Classroom Technology</a:t>
          </a:r>
          <a:endParaRPr lang="en-US" sz="2100" kern="1200"/>
        </a:p>
      </dsp:txBody>
      <dsp:txXfrm>
        <a:off x="6449359" y="2076317"/>
        <a:ext cx="4320000" cy="648000"/>
      </dsp:txXfrm>
    </dsp:sp>
    <dsp:sp modelId="{17A20A00-8442-43B4-9018-A3973C9A6914}">
      <dsp:nvSpPr>
        <dsp:cNvPr id="0" name=""/>
        <dsp:cNvSpPr/>
      </dsp:nvSpPr>
      <dsp:spPr>
        <a:xfrm>
          <a:off x="6449359" y="2798650"/>
          <a:ext cx="4320000" cy="13224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Potential benefits include enhanced learning environment and collaboration</a:t>
          </a:r>
        </a:p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>
              <a:latin typeface="Goudy Old Style"/>
            </a:rPr>
            <a:t>Addressing</a:t>
          </a:r>
          <a:r>
            <a:rPr lang="en-US" sz="1600" kern="1200"/>
            <a:t> concerns about the potential distractions and effects of technology in classrooms</a:t>
          </a:r>
        </a:p>
      </dsp:txBody>
      <dsp:txXfrm>
        <a:off x="6449359" y="2798650"/>
        <a:ext cx="4320000" cy="1322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6771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2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8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42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4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3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9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9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74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27-Feb-24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8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27-Feb-24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91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19" r:id="rId6"/>
    <p:sldLayoutId id="2147483715" r:id="rId7"/>
    <p:sldLayoutId id="2147483716" r:id="rId8"/>
    <p:sldLayoutId id="2147483717" r:id="rId9"/>
    <p:sldLayoutId id="2147483718" r:id="rId10"/>
    <p:sldLayoutId id="214748372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econedurev.2016.12.00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E5066B-3EED-B3FB-505C-CC7080170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2918" y="1266283"/>
            <a:ext cx="6929298" cy="20296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ea typeface="+mj-lt"/>
                <a:cs typeface="+mj-lt"/>
              </a:rPr>
              <a:t>The impact of computer usage on academic performance: Evidence from a randomized trial at the United States Military Academy</a:t>
            </a:r>
            <a:endParaRPr lang="en-US" sz="36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9C8421-8968-8A86-ACB2-DA2D828E3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53094" y="3954866"/>
            <a:ext cx="5568949" cy="22729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By Hunter Kinney, Ragan Cadd, Samina Afroz, Arturo Vergara</a:t>
            </a:r>
            <a:endParaRPr lang="en-US" err="1"/>
          </a:p>
          <a:p>
            <a:r>
              <a:rPr lang="en-US">
                <a:solidFill>
                  <a:srgbClr val="000000">
                    <a:alpha val="60000"/>
                  </a:srgbClr>
                </a:solidFill>
              </a:rPr>
              <a:t>February 28, 2024</a:t>
            </a:r>
          </a:p>
          <a:p>
            <a:endParaRPr lang="en-US">
              <a:solidFill>
                <a:srgbClr val="000000">
                  <a:alpha val="60000"/>
                </a:srgb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0C9441-291A-F700-2D2D-010378EC75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672" r="16942" b="-2"/>
          <a:stretch/>
        </p:blipFill>
        <p:spPr>
          <a:xfrm>
            <a:off x="540988" y="540000"/>
            <a:ext cx="3883565" cy="5778000"/>
          </a:xfrm>
          <a:prstGeom prst="rect">
            <a:avLst/>
          </a:prstGeom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1DF7C2CF-702A-4F38-85E9-1DB42A04F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86924" y="265081"/>
            <a:ext cx="1069728" cy="1002885"/>
            <a:chOff x="10786924" y="265081"/>
            <a:chExt cx="1069728" cy="1002885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1FAA839-7535-403D-B354-270C0A2E8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10826785" y="265081"/>
              <a:ext cx="340415" cy="340415"/>
            </a:xfrm>
            <a:prstGeom prst="ellipse">
              <a:avLst/>
            </a:pr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05C7C88-4789-4310-AA9A-755EA0FC6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11001196" y="412511"/>
              <a:ext cx="641183" cy="1069728"/>
              <a:chOff x="6484112" y="2967038"/>
              <a:chExt cx="641183" cy="1069728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EFE8EF28-3FED-4818-BD2E-D218D9AB1D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36" name="Freeform 68">
                  <a:extLst>
                    <a:ext uri="{FF2B5EF4-FFF2-40B4-BE49-F238E27FC236}">
                      <a16:creationId xmlns:a16="http://schemas.microsoft.com/office/drawing/2014/main" id="{30D4BA19-D8F4-4B13-BEBD-16B061CA98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7" name="Freeform 69">
                  <a:extLst>
                    <a:ext uri="{FF2B5EF4-FFF2-40B4-BE49-F238E27FC236}">
                      <a16:creationId xmlns:a16="http://schemas.microsoft.com/office/drawing/2014/main" id="{725737BE-AB84-4984-857A-7CC4CC6D073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" name="Line 70">
                  <a:extLst>
                    <a:ext uri="{FF2B5EF4-FFF2-40B4-BE49-F238E27FC236}">
                      <a16:creationId xmlns:a16="http://schemas.microsoft.com/office/drawing/2014/main" id="{50BA4883-80F8-4DF2-B9BD-D4500C125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9748E797-53C7-48D6-A500-223C3CFB7E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23" name="Freeform 68">
                  <a:extLst>
                    <a:ext uri="{FF2B5EF4-FFF2-40B4-BE49-F238E27FC236}">
                      <a16:creationId xmlns:a16="http://schemas.microsoft.com/office/drawing/2014/main" id="{B3BC0047-74CA-4860-9BDD-0BC26F6510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69">
                  <a:extLst>
                    <a:ext uri="{FF2B5EF4-FFF2-40B4-BE49-F238E27FC236}">
                      <a16:creationId xmlns:a16="http://schemas.microsoft.com/office/drawing/2014/main" id="{3F8015CA-DE08-4541-ADF5-9D9402EFC1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Line 70">
                  <a:extLst>
                    <a:ext uri="{FF2B5EF4-FFF2-40B4-BE49-F238E27FC236}">
                      <a16:creationId xmlns:a16="http://schemas.microsoft.com/office/drawing/2014/main" id="{56E6EAC8-DC21-4209-8825-80E353DCF3C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05175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1097C-B0BA-2859-FCF5-A4EC37DED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DC123-D6DC-9EBF-F573-DE46AF127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702858"/>
            <a:ext cx="10213200" cy="21267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-457200">
              <a:buFont typeface="Courier New" panose="05000000000000000000" pitchFamily="2" charset="2"/>
              <a:buChar char="o"/>
            </a:pPr>
            <a:r>
              <a:rPr lang="en-US" i="0">
                <a:solidFill>
                  <a:srgbClr val="000000">
                    <a:alpha val="60000"/>
                  </a:srgbClr>
                </a:solidFill>
                <a:ea typeface="+mn-lt"/>
                <a:cs typeface="+mn-lt"/>
              </a:rPr>
              <a:t>Carter, Susan Payne, et al. “The impact of computer usage on academic   performance: Evidence from a randomized trial at the United States Military Academy.” </a:t>
            </a:r>
            <a:r>
              <a:rPr lang="en-US" i="1">
                <a:solidFill>
                  <a:srgbClr val="000000">
                    <a:alpha val="60000"/>
                  </a:srgbClr>
                </a:solidFill>
                <a:ea typeface="+mn-lt"/>
                <a:cs typeface="+mn-lt"/>
              </a:rPr>
              <a:t>Economics of Education Review</a:t>
            </a:r>
            <a:r>
              <a:rPr lang="en-US" i="0">
                <a:solidFill>
                  <a:srgbClr val="000000">
                    <a:alpha val="60000"/>
                  </a:srgbClr>
                </a:solidFill>
                <a:ea typeface="+mn-lt"/>
                <a:cs typeface="+mn-lt"/>
              </a:rPr>
              <a:t>, vol. 56, Feb. 2017, pp. 118–132, </a:t>
            </a:r>
            <a:r>
              <a:rPr lang="en-US" i="0">
                <a:solidFill>
                  <a:srgbClr val="000000">
                    <a:alpha val="60000"/>
                  </a:srgbClr>
                </a:solidFill>
                <a:ea typeface="+mn-lt"/>
                <a:cs typeface="+mn-lt"/>
                <a:hlinkClick r:id="rId2"/>
              </a:rPr>
              <a:t>https://doi.org/10.1016/j.econedurev.2016.12.005</a:t>
            </a:r>
            <a:r>
              <a:rPr lang="en-US" i="0">
                <a:solidFill>
                  <a:srgbClr val="000000">
                    <a:alpha val="60000"/>
                  </a:srgbClr>
                </a:solidFill>
                <a:ea typeface="+mn-lt"/>
                <a:cs typeface="+mn-lt"/>
              </a:rPr>
              <a:t>. </a:t>
            </a:r>
            <a:endParaRPr lang="en-US" i="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AutoNum type="arabicPeriod"/>
            </a:pPr>
            <a:endParaRPr lang="en-US">
              <a:solidFill>
                <a:srgbClr val="000000">
                  <a:alpha val="60000"/>
                </a:srgbClr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2107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EE96A74-B62B-4642-AB22-7776A5F48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CE045D-3D75-576C-AF5D-2512D261D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46800"/>
            <a:ext cx="2802386" cy="4689475"/>
          </a:xfrm>
        </p:spPr>
        <p:txBody>
          <a:bodyPr anchor="t">
            <a:normAutofit/>
          </a:bodyPr>
          <a:lstStyle/>
          <a:p>
            <a:pPr algn="ctr"/>
            <a:r>
              <a:rPr lang="en-US" sz="4000"/>
              <a:t>Agenda</a:t>
            </a:r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B4757C4-228A-47E5-94C8-058312AB2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32300" y="540000"/>
            <a:ext cx="0" cy="577800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DF6AAB-BF3E-E28D-1006-61099847BA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378356"/>
              </p:ext>
            </p:extLst>
          </p:nvPr>
        </p:nvGraphicFramePr>
        <p:xfrm>
          <a:off x="4982215" y="537330"/>
          <a:ext cx="6668792" cy="577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984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AC94C-0601-E5A8-20FC-67B7F6D1C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100" y="542671"/>
            <a:ext cx="10026650" cy="1124202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600"/>
              <a:t>Topic Intro and Importance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883A8D1-ED1B-47A1-AA44-289C080ED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52664"/>
            <a:ext cx="12192000" cy="4605336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0E856F-88F7-4D7D-6EB7-D5BF0C8F95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156436"/>
              </p:ext>
            </p:extLst>
          </p:nvPr>
        </p:nvGraphicFramePr>
        <p:xfrm>
          <a:off x="19701" y="2296005"/>
          <a:ext cx="12142719" cy="4525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163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58A2A-8AD5-8105-D27E-FF8ACB89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Data Analysis Performed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1759E-8459-1ECE-A965-21DCA626F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513396"/>
            <a:ext cx="10213200" cy="501785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59410" indent="-359410">
              <a:buFont typeface="Calibri" panose="05000000000000000000" pitchFamily="2" charset="2"/>
              <a:buChar char="-"/>
            </a:pPr>
            <a:r>
              <a:rPr lang="en-US" sz="2800">
                <a:solidFill>
                  <a:srgbClr val="000000">
                    <a:alpha val="60000"/>
                  </a:srgbClr>
                </a:solidFill>
              </a:rPr>
              <a:t>Demographic Analysis / Usage Statistics</a:t>
            </a:r>
            <a:endParaRPr lang="en-US"/>
          </a:p>
          <a:p>
            <a:pPr marL="1079500" lvl="2" indent="-359410">
              <a:buClr>
                <a:srgbClr val="4D8DC3"/>
              </a:buCl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00000">
                    <a:alpha val="60000"/>
                  </a:srgbClr>
                </a:solidFill>
              </a:rPr>
              <a:t>Gender, Race, Age, Prior Military Service, Average computer usage among groups</a:t>
            </a:r>
            <a:endParaRPr lang="en-US" sz="2400" i="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r>
              <a:rPr lang="en-US" sz="2800">
                <a:solidFill>
                  <a:srgbClr val="000000">
                    <a:alpha val="60000"/>
                  </a:srgbClr>
                </a:solidFill>
              </a:rPr>
              <a:t>Treatment Effect Analysis</a:t>
            </a:r>
            <a:endParaRPr lang="en-US"/>
          </a:p>
          <a:p>
            <a:pPr marL="1079500" lvl="2" indent="-359410">
              <a:buClr>
                <a:srgbClr val="4D8DC3"/>
              </a:buCl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00000">
                    <a:alpha val="60000"/>
                  </a:srgbClr>
                </a:solidFill>
              </a:rPr>
              <a:t>Regression Analysis, Subgroup Analysis</a:t>
            </a:r>
            <a:endParaRPr lang="en-US" sz="2400" i="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r>
              <a:rPr lang="en-US" sz="2800">
                <a:solidFill>
                  <a:srgbClr val="000000">
                    <a:alpha val="60000"/>
                  </a:srgbClr>
                </a:solidFill>
              </a:rPr>
              <a:t>Predicted Exam Scores Comparison</a:t>
            </a:r>
          </a:p>
          <a:p>
            <a:pPr marL="1079500" lvl="2" indent="-359410">
              <a:buClr>
                <a:srgbClr val="4D8DC3"/>
              </a:buClr>
              <a:buFont typeface="Wingdings" panose="05000000000000000000" pitchFamily="2" charset="2"/>
              <a:buChar char="§"/>
            </a:pPr>
            <a:r>
              <a:rPr lang="en-US" sz="2600">
                <a:solidFill>
                  <a:srgbClr val="000000">
                    <a:alpha val="60000"/>
                  </a:srgbClr>
                </a:solidFill>
              </a:rPr>
              <a:t>Investigation of harmful effects</a:t>
            </a:r>
            <a:endParaRPr lang="en-US" sz="2600" i="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r>
              <a:rPr lang="en-US" sz="2800">
                <a:solidFill>
                  <a:srgbClr val="000000">
                    <a:alpha val="60000"/>
                  </a:srgbClr>
                </a:solidFill>
              </a:rPr>
              <a:t>Comparison Across Academic Semesters</a:t>
            </a:r>
          </a:p>
          <a:p>
            <a:pPr marL="1079500" lvl="2" indent="-359410">
              <a:buClr>
                <a:srgbClr val="4D8DC3"/>
              </a:buClr>
              <a:buFont typeface="Wingdings" panose="05000000000000000000" pitchFamily="2" charset="2"/>
              <a:buChar char="§"/>
            </a:pPr>
            <a:r>
              <a:rPr lang="en-US" sz="2400">
                <a:solidFill>
                  <a:srgbClr val="000000">
                    <a:alpha val="60000"/>
                  </a:srgbClr>
                </a:solidFill>
              </a:rPr>
              <a:t>Consistency of exam scores</a:t>
            </a:r>
            <a:endParaRPr lang="en-US" sz="2400" i="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9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E8E93-F4B1-EDFB-3A1F-F231D4BB8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/>
              <a:t>Data Analysis Performed Continued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14E8CF-167C-3080-7EF7-EC13DBEC7110}"/>
              </a:ext>
            </a:extLst>
          </p:cNvPr>
          <p:cNvSpPr txBox="1"/>
          <p:nvPr/>
        </p:nvSpPr>
        <p:spPr>
          <a:xfrm>
            <a:off x="811346" y="1657152"/>
            <a:ext cx="319497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ea typeface="+mn-lt"/>
                <a:cs typeface="+mn-lt"/>
              </a:rPr>
              <a:t>Demographic Overview: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07143E-EDEF-68B1-8EC5-A339A3CEA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8" y="2253583"/>
            <a:ext cx="4251427" cy="435825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91DBDCF-99E5-3245-0C3B-553C9C318B4D}"/>
              </a:ext>
            </a:extLst>
          </p:cNvPr>
          <p:cNvSpPr/>
          <p:nvPr/>
        </p:nvSpPr>
        <p:spPr>
          <a:xfrm>
            <a:off x="82951" y="5713047"/>
            <a:ext cx="4252451" cy="3277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73084F-B422-7772-B2E8-EA7756C510DE}"/>
              </a:ext>
            </a:extLst>
          </p:cNvPr>
          <p:cNvSpPr txBox="1"/>
          <p:nvPr/>
        </p:nvSpPr>
        <p:spPr>
          <a:xfrm>
            <a:off x="5588184" y="1657152"/>
            <a:ext cx="3194971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ea typeface="+mn-lt"/>
                <a:cs typeface="+mn-lt"/>
              </a:rPr>
              <a:t>Regression Model:</a:t>
            </a:r>
            <a:endParaRPr lang="en-US"/>
          </a:p>
        </p:txBody>
      </p:sp>
      <p:pic>
        <p:nvPicPr>
          <p:cNvPr id="10" name="Picture 9" descr="A group of math symbols&#10;&#10;Description automatically generated">
            <a:extLst>
              <a:ext uri="{FF2B5EF4-FFF2-40B4-BE49-F238E27FC236}">
                <a16:creationId xmlns:a16="http://schemas.microsoft.com/office/drawing/2014/main" id="{659DC979-950D-DE37-FA4D-3606CB1C1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2027" y="1598664"/>
            <a:ext cx="4298334" cy="555317"/>
          </a:xfrm>
          <a:prstGeom prst="rect">
            <a:avLst/>
          </a:prstGeom>
        </p:spPr>
      </p:pic>
      <p:pic>
        <p:nvPicPr>
          <p:cNvPr id="11" name="Picture 10" descr="A table with numbers and text&#10;&#10;Description automatically generated">
            <a:extLst>
              <a:ext uri="{FF2B5EF4-FFF2-40B4-BE49-F238E27FC236}">
                <a16:creationId xmlns:a16="http://schemas.microsoft.com/office/drawing/2014/main" id="{A2E7CB92-5669-6192-ADA4-B3ABE1B7B3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4467" y="3374565"/>
            <a:ext cx="7701322" cy="323880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AA7BFA6-73E7-151A-62E3-E7DAE10BC2CF}"/>
              </a:ext>
            </a:extLst>
          </p:cNvPr>
          <p:cNvSpPr txBox="1"/>
          <p:nvPr/>
        </p:nvSpPr>
        <p:spPr>
          <a:xfrm>
            <a:off x="5932313" y="2787861"/>
            <a:ext cx="516961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>
                <a:ea typeface="+mn-lt"/>
                <a:cs typeface="+mn-lt"/>
              </a:rPr>
              <a:t>Comparison Across Academic Semesters:</a:t>
            </a: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469840C-2258-5103-A927-E4800ACF10C4}"/>
              </a:ext>
            </a:extLst>
          </p:cNvPr>
          <p:cNvSpPr/>
          <p:nvPr/>
        </p:nvSpPr>
        <p:spPr>
          <a:xfrm>
            <a:off x="4573015" y="4377498"/>
            <a:ext cx="6620386" cy="44245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DE133B-0145-FEC8-2DCB-8DC2E78BF218}"/>
              </a:ext>
            </a:extLst>
          </p:cNvPr>
          <p:cNvSpPr/>
          <p:nvPr/>
        </p:nvSpPr>
        <p:spPr>
          <a:xfrm>
            <a:off x="4573015" y="5114917"/>
            <a:ext cx="6620386" cy="44245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8EA4C5-9CFD-836C-E163-B92F988D4AC1}"/>
              </a:ext>
            </a:extLst>
          </p:cNvPr>
          <p:cNvSpPr/>
          <p:nvPr/>
        </p:nvSpPr>
        <p:spPr>
          <a:xfrm>
            <a:off x="4573014" y="5876917"/>
            <a:ext cx="6620386" cy="44245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8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EE9EC-24C1-D2E4-5617-EFE0EB35D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/>
              <a:t>Data Used in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911FC-48BD-D904-850A-D596709F6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Calibri" panose="05000000000000000000" pitchFamily="2" charset="2"/>
              <a:buChar char="-"/>
            </a:pPr>
            <a:r>
              <a:rPr lang="en-US" sz="2800">
                <a:solidFill>
                  <a:srgbClr val="000000">
                    <a:alpha val="60000"/>
                  </a:srgbClr>
                </a:solidFill>
              </a:rPr>
              <a:t>Students enrolled in Economics</a:t>
            </a:r>
          </a:p>
          <a:p>
            <a:pPr marL="359410" indent="-359410">
              <a:buFont typeface="Calibri" panose="05000000000000000000" pitchFamily="2" charset="2"/>
              <a:buChar char="-"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r>
              <a:rPr lang="en-US" sz="2800">
                <a:solidFill>
                  <a:srgbClr val="000000">
                    <a:alpha val="60000"/>
                  </a:srgbClr>
                </a:solidFill>
              </a:rPr>
              <a:t>50 classrooms and 726 Students</a:t>
            </a:r>
          </a:p>
          <a:p>
            <a:pPr marL="0" indent="0">
              <a:buNone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r>
              <a:rPr lang="en-US" sz="2800">
                <a:solidFill>
                  <a:srgbClr val="000000">
                    <a:alpha val="60000"/>
                  </a:srgbClr>
                </a:solidFill>
              </a:rPr>
              <a:t>Average and observed computer usage</a:t>
            </a:r>
          </a:p>
          <a:p>
            <a:pPr marL="359410" indent="-359410">
              <a:buFont typeface="Calibri" panose="05000000000000000000" pitchFamily="2" charset="2"/>
              <a:buChar char="-"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  <a:p>
            <a:pPr marL="359410" indent="-359410">
              <a:buFont typeface="Calibri" panose="05000000000000000000" pitchFamily="2" charset="2"/>
              <a:buChar char="-"/>
            </a:pPr>
            <a:endParaRPr lang="en-US" sz="2800">
              <a:solidFill>
                <a:srgbClr val="000000">
                  <a:alpha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67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4E262-7498-955B-8221-84C55B356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575599"/>
          </a:xfrm>
        </p:spPr>
        <p:txBody>
          <a:bodyPr>
            <a:normAutofit fontScale="90000"/>
          </a:bodyPr>
          <a:lstStyle/>
          <a:p>
            <a:r>
              <a:rPr lang="en-US"/>
              <a:t>Data Used continued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949D1F-FEDB-5FE9-E3B1-5643EF9423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93" y="1335144"/>
            <a:ext cx="9479977" cy="4987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710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AA47D-D916-8F13-6CCE-551ED8E1B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Conclusions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F132072-F385-F215-280A-9F32F1ED9156}"/>
              </a:ext>
            </a:extLst>
          </p:cNvPr>
          <p:cNvSpPr txBox="1">
            <a:spLocks/>
          </p:cNvSpPr>
          <p:nvPr/>
        </p:nvSpPr>
        <p:spPr>
          <a:xfrm>
            <a:off x="919062" y="1510079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60000" indent="-3600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Tx/>
              <a:buNone/>
              <a:defRPr sz="2000" b="0" i="1" kern="1200" spc="50" baseline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00000" indent="-3600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accent3"/>
              </a:buClr>
              <a:buFont typeface="Wingdings" panose="05000000000000000000" pitchFamily="2" charset="2"/>
              <a:buChar char=""/>
              <a:defRPr sz="2000" kern="1200" spc="5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9410" indent="-359410"/>
            <a:r>
              <a:rPr lang="en-US" sz="2200" dirty="0">
                <a:solidFill>
                  <a:srgbClr val="000000">
                    <a:alpha val="60000"/>
                  </a:srgbClr>
                </a:solidFill>
              </a:rPr>
              <a:t>This study </a:t>
            </a:r>
            <a:r>
              <a:rPr lang="en-US" sz="2200" dirty="0">
                <a:solidFill>
                  <a:srgbClr val="000000">
                    <a:alpha val="60000"/>
                  </a:srgbClr>
                </a:solidFill>
                <a:ea typeface="+mn-lt"/>
                <a:cs typeface="+mn-lt"/>
              </a:rPr>
              <a:t>highlights that permitting computers in the classroom, whether laptops or tablets, is associated with a statistically significant decrease in exam scores, indicating a negative impact on academic performance.</a:t>
            </a:r>
          </a:p>
          <a:p>
            <a:pPr marL="359410" indent="-359410"/>
            <a:r>
              <a:rPr lang="en-US" sz="2200" dirty="0">
                <a:solidFill>
                  <a:srgbClr val="000000">
                    <a:alpha val="60000"/>
                  </a:srgbClr>
                </a:solidFill>
                <a:ea typeface="+mn-lt"/>
                <a:cs typeface="+mn-lt"/>
              </a:rPr>
              <a:t>The study also suggests that traditional lecture-style classrooms could have similar or more harmful effects due to student incentivization, professor interaction, and small class sizes.</a:t>
            </a:r>
          </a:p>
          <a:p>
            <a:pPr marL="359410" indent="-35941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361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75EA8-6FEB-7F06-F3C7-3E6A58F8B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47" y="196506"/>
            <a:ext cx="10213200" cy="837163"/>
          </a:xfrm>
        </p:spPr>
        <p:txBody>
          <a:bodyPr>
            <a:normAutofit/>
          </a:bodyPr>
          <a:lstStyle/>
          <a:p>
            <a:r>
              <a:rPr lang="en-US" sz="4800" dirty="0"/>
              <a:t>Direction for 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6A71C-13A9-EE97-71A1-134CEBAD7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346" y="1461052"/>
            <a:ext cx="10848105" cy="5200442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>
                    <a:alpha val="60000"/>
                  </a:srgbClr>
                </a:solidFill>
              </a:rPr>
              <a:t>Differentiate between impact channels i.e. note-taking quality, distraction availability, and teaching methods.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000000">
                  <a:alpha val="60000"/>
                </a:srgbClr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>
                    <a:alpha val="60000"/>
                  </a:srgbClr>
                </a:solidFill>
              </a:rPr>
              <a:t>Investigate the specific effects of these channels on student learning outcomes to provide valuable insights into the nuanced impact of technology in the classroom.</a:t>
            </a:r>
            <a:br>
              <a:rPr lang="en-US" dirty="0">
                <a:solidFill>
                  <a:srgbClr val="000000">
                    <a:alpha val="60000"/>
                  </a:srgbClr>
                </a:solidFill>
              </a:rPr>
            </a:br>
            <a:endParaRPr lang="en-US" dirty="0">
              <a:solidFill>
                <a:srgbClr val="000000">
                  <a:alpha val="60000"/>
                </a:srgbClr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>
                    <a:alpha val="60000"/>
                  </a:srgbClr>
                </a:solidFill>
              </a:rPr>
              <a:t>Explore impact in different educational settings and demographics.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000000">
                  <a:alpha val="60000"/>
                </a:srgbClr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>
                    <a:alpha val="60000"/>
                  </a:srgbClr>
                </a:solidFill>
              </a:rPr>
              <a:t>Examine long-term effects on academic achievement and overall educational experience.</a:t>
            </a:r>
            <a:br>
              <a:rPr lang="en-US" sz="1800" dirty="0">
                <a:solidFill>
                  <a:srgbClr val="000000">
                    <a:alpha val="60000"/>
                  </a:srgbClr>
                </a:solidFill>
              </a:rPr>
            </a:br>
            <a:endParaRPr lang="en-US" sz="1800" dirty="0">
              <a:solidFill>
                <a:srgbClr val="000000">
                  <a:alpha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09990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RegularSeedRightStep">
      <a:dk1>
        <a:srgbClr val="000000"/>
      </a:dk1>
      <a:lt1>
        <a:srgbClr val="FFFFFF"/>
      </a:lt1>
      <a:dk2>
        <a:srgbClr val="311E34"/>
      </a:dk2>
      <a:lt2>
        <a:srgbClr val="E8E2E4"/>
      </a:lt2>
      <a:accent1>
        <a:srgbClr val="46B38A"/>
      </a:accent1>
      <a:accent2>
        <a:srgbClr val="3BADB1"/>
      </a:accent2>
      <a:accent3>
        <a:srgbClr val="4D8DC3"/>
      </a:accent3>
      <a:accent4>
        <a:srgbClr val="3B4AB1"/>
      </a:accent4>
      <a:accent5>
        <a:srgbClr val="6F4DC3"/>
      </a:accent5>
      <a:accent6>
        <a:srgbClr val="8F3BB1"/>
      </a:accent6>
      <a:hlink>
        <a:srgbClr val="BF3F6F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386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Avenir Next LT Pro</vt:lpstr>
      <vt:lpstr>Calibri</vt:lpstr>
      <vt:lpstr>Courier New</vt:lpstr>
      <vt:lpstr>Goudy Old Style</vt:lpstr>
      <vt:lpstr>Wingdings</vt:lpstr>
      <vt:lpstr>FrostyVTI</vt:lpstr>
      <vt:lpstr>The impact of computer usage on academic performance: Evidence from a randomized trial at the United States Military Academy</vt:lpstr>
      <vt:lpstr>Agenda</vt:lpstr>
      <vt:lpstr>Topic Intro and Importance</vt:lpstr>
      <vt:lpstr>Data Analysis Performed</vt:lpstr>
      <vt:lpstr>Data Analysis Performed Continued</vt:lpstr>
      <vt:lpstr>Data Used in Analysis</vt:lpstr>
      <vt:lpstr>Data Used continued</vt:lpstr>
      <vt:lpstr>Conclusions</vt:lpstr>
      <vt:lpstr>Direction for the Future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Impacts of Mobile Device Usage on Academic Performace</dc:title>
  <dc:creator>Kinney, Hunter Ryan</dc:creator>
  <cp:lastModifiedBy>Kinney, Hunter Ryan</cp:lastModifiedBy>
  <cp:revision>1</cp:revision>
  <dcterms:created xsi:type="dcterms:W3CDTF">2024-02-21T18:39:11Z</dcterms:created>
  <dcterms:modified xsi:type="dcterms:W3CDTF">2024-02-28T04:17:01Z</dcterms:modified>
</cp:coreProperties>
</file>