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51FD-7178-911B-DF6B-405689C66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24A2C-DECA-010D-B1EA-619CE1688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CA076-57A9-D54D-A422-0BBBA2CD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2F9E9-1DBC-59AC-DA4C-C5A294BEE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DF078-6140-1B78-7858-999392BB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8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A0B0-6BE8-536F-14D6-871DFE58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0A8A1-561E-B402-E52E-F97066728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3692D-6DE0-8486-819B-B50F7806E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E36D9-3EE9-2865-8DC6-BBBF29D7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CDD05-B010-5216-CC60-5BF0A919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1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A452EB-85FF-7501-C8B4-CC8BD5E9C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583D4-64DA-4C43-302D-90990AFA5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3BB05-843B-528E-A675-444C83D9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7C97C-4B66-09BB-60AC-E166C8DB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6159C-51A4-5EE9-9B5C-9A20A164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9431-9D34-2B17-1F60-DF9E3FB16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EB356-3935-6EE8-8894-5FB315070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ACA6A-2288-57BC-2C7F-DF9A075E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FDC7B-9450-7C52-41CF-39284EAD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D289F-94B9-9C80-7E46-89AC1DE6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BBBB-DFD3-6F2E-0C8B-227110F0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69C3D-D009-FBB7-9FBD-A74F0D47E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E734E-FC2D-5CB2-6C2A-076F61C2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E4BCE-219D-8B32-4ED3-E7547EDC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960CC-FBEC-A8A1-0B8E-3B0FA716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0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EC73-7C15-307F-BBC2-DCF282761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9F376-210E-3AA8-40BA-F0E3CC13B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0487D-183B-D47F-5EF1-53D7589A2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714D8-3B17-44B4-096D-E3E3BD57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51D4-7F27-647D-8045-592211D28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C0177-C116-BA4D-25DD-41769722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1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836BD-C403-9411-2A32-D2FA2E58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BD28A-EF95-1D2A-C8F3-1E15304F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C3CCF-B11D-5219-60F4-760774A35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F21BA7-3940-AC28-8AB5-1B492DB21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F5E16B-91B0-B6CC-7EEE-17AAEBCDF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385AA0-7D81-AD34-D7D8-07FA017B2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FC75D-B44E-9EC2-7DBF-655686C3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0419A-EE52-A3A5-A03F-70DC1C6A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0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15630-2F20-B766-5984-F8E6E729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21CDB-7069-A8F3-D1F5-D2B3F53C8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86D2B-E337-02B4-4F43-EF8A003E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0D39F-83B1-5268-3CA1-28C549A5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9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BAFF3-D69F-878F-9249-6E58F676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17355-4E12-796B-E921-681067EF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AE341-1829-DDC5-6768-9A4B74D6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6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6B05-88FA-9105-0B02-471062C5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3774-6147-8476-58A3-37E5316B4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6D876-2B7C-129C-02B2-3F5BE18C8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B2640-6D32-6438-CFF8-6576D0AB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6E947-C574-A13A-5AC4-FBA02C38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F3971-57FE-1236-6693-3971C5419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4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BE501-D672-F429-3958-8EB22F81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E91DE-3D3A-46AF-7816-25902508BF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F7829-4825-7890-1C29-770D8A764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28750-8B64-20C5-9B28-8C2CA7402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49181-553F-A29D-C8FD-3858E5877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C4B1C-D7BF-B569-8EFF-A40E4B2B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0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244BB-540C-8216-4F23-FC2B79D2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702BB-BFCA-CB24-1E35-9FC7BD9C5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71928-6BA4-1C9E-D03B-E3E132CA6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9DB2E9-E2D7-4BC0-A2BB-B10D070356D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D2BEE-772C-7729-D6DF-34ADBC78F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A2527-F566-DDDE-C64E-5EB00E38D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C74EFA-8E2A-4376-B1FE-BF9C85853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5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0372F0-203C-3B1B-CA9C-0F57088CAB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9" r="9358"/>
          <a:stretch/>
        </p:blipFill>
        <p:spPr>
          <a:xfrm>
            <a:off x="1626149" y="1101723"/>
            <a:ext cx="9034951" cy="396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9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1</cp:revision>
  <dcterms:created xsi:type="dcterms:W3CDTF">2024-09-18T02:12:14Z</dcterms:created>
  <dcterms:modified xsi:type="dcterms:W3CDTF">2024-09-18T02:13:44Z</dcterms:modified>
</cp:coreProperties>
</file>