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707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Della Respira"/>
      <p:regular r:id="rId14"/>
    </p:embeddedFont>
    <p:embeddedFont>
      <p:font typeface="DM Sans Light"/>
      <p:regular r:id="rId15"/>
      <p:bold r:id="rId16"/>
      <p:italic r:id="rId17"/>
      <p:boldItalic r:id="rId18"/>
    </p:embeddedFont>
    <p:embeddedFont>
      <p:font typeface="DM Sans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20" Type="http://schemas.openxmlformats.org/officeDocument/2006/relationships/font" Target="fonts/DMSans-bold.fntdata"/><Relationship Id="rId22" Type="http://schemas.openxmlformats.org/officeDocument/2006/relationships/font" Target="fonts/DMSans-boldItalic.fntdata"/><Relationship Id="rId21" Type="http://schemas.openxmlformats.org/officeDocument/2006/relationships/font" Target="fonts/DMSans-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font" Target="fonts/DMSansLight-regular.fntdata"/><Relationship Id="rId14" Type="http://schemas.openxmlformats.org/officeDocument/2006/relationships/font" Target="fonts/DellaRespira-regular.fntdata"/><Relationship Id="rId17" Type="http://schemas.openxmlformats.org/officeDocument/2006/relationships/font" Target="fonts/DMSansLight-italic.fntdata"/><Relationship Id="rId16" Type="http://schemas.openxmlformats.org/officeDocument/2006/relationships/font" Target="fonts/DMSansLight-bold.fntdata"/><Relationship Id="rId19" Type="http://schemas.openxmlformats.org/officeDocument/2006/relationships/font" Target="fonts/DMSans-regular.fntdata"/><Relationship Id="rId18" Type="http://schemas.openxmlformats.org/officeDocument/2006/relationships/font" Target="fonts/DMSansLight-bold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4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g353cef9ee6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6" name="Google Shape;456;g353cef9ee6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g353cef9ee64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3" name="Google Shape;463;g353cef9ee64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8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Google Shape;469;g353cef9ee64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0" name="Google Shape;470;g353cef9ee64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2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g353cef9ee64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4" name="Google Shape;484;g353cef9ee64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0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g353cef9ee64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2" name="Google Shape;492;g353cef9ee64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Google Shape;498;g353cef9ee64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9" name="Google Shape;499;g353cef9ee64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5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Google Shape;506;g353cef9ee64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7" name="Google Shape;507;g353cef9ee64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2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Google Shape;513;g353cef9ee64_0_1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4" name="Google Shape;514;g353cef9ee64_0_1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ver">
  <p:cSld name="CUSTOM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74950" y="284775"/>
            <a:ext cx="8598900" cy="2478900"/>
          </a:xfrm>
          <a:prstGeom prst="roundRect">
            <a:avLst>
              <a:gd fmla="val 16667" name="adj"/>
            </a:avLst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1828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274950" y="2975835"/>
            <a:ext cx="4201200" cy="13137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latin typeface="DM Sans Light"/>
              <a:ea typeface="DM Sans Light"/>
              <a:cs typeface="DM Sans Light"/>
              <a:sym typeface="DM Sans Light"/>
            </a:endParaRPr>
          </a:p>
        </p:txBody>
      </p:sp>
      <p:sp>
        <p:nvSpPr>
          <p:cNvPr id="12" name="Google Shape;12;p2"/>
          <p:cNvSpPr/>
          <p:nvPr/>
        </p:nvSpPr>
        <p:spPr>
          <a:xfrm>
            <a:off x="274950" y="4501727"/>
            <a:ext cx="8598900" cy="357000"/>
          </a:xfrm>
          <a:prstGeom prst="roundRect">
            <a:avLst>
              <a:gd fmla="val 34148" name="adj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">
              <a:latin typeface="Della Respira"/>
              <a:ea typeface="Della Respira"/>
              <a:cs typeface="Della Respira"/>
              <a:sym typeface="Della Respira"/>
            </a:endParaRPr>
          </a:p>
        </p:txBody>
      </p:sp>
      <p:sp>
        <p:nvSpPr>
          <p:cNvPr id="13" name="Google Shape;13;p2"/>
          <p:cNvSpPr txBox="1"/>
          <p:nvPr>
            <p:ph type="title"/>
          </p:nvPr>
        </p:nvSpPr>
        <p:spPr>
          <a:xfrm>
            <a:off x="274725" y="312763"/>
            <a:ext cx="8598900" cy="247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1pPr>
            <a:lvl2pPr lvl="1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274725" y="2971100"/>
            <a:ext cx="4213200" cy="1313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2" type="subTitle"/>
          </p:nvPr>
        </p:nvSpPr>
        <p:spPr>
          <a:xfrm>
            <a:off x="279625" y="4509075"/>
            <a:ext cx="8598900" cy="357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tudent Page 1 Alt">
  <p:cSld name="CUSTOM_7_1">
    <p:bg>
      <p:bgPr>
        <a:solidFill>
          <a:schemeClr val="dk2"/>
        </a:solid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1"/>
          <p:cNvSpPr/>
          <p:nvPr>
            <p:ph idx="2" type="pic"/>
          </p:nvPr>
        </p:nvSpPr>
        <p:spPr>
          <a:xfrm>
            <a:off x="2547100" y="1159275"/>
            <a:ext cx="6326700" cy="3705000"/>
          </a:xfrm>
          <a:prstGeom prst="roundRect">
            <a:avLst>
              <a:gd fmla="val 6538" name="adj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7" name="Google Shape;107;p11"/>
          <p:cNvSpPr txBox="1"/>
          <p:nvPr>
            <p:ph idx="1" type="body"/>
          </p:nvPr>
        </p:nvSpPr>
        <p:spPr>
          <a:xfrm>
            <a:off x="496375" y="1377200"/>
            <a:ext cx="1663800" cy="325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108" name="Google Shape;108;p11"/>
          <p:cNvSpPr/>
          <p:nvPr/>
        </p:nvSpPr>
        <p:spPr>
          <a:xfrm>
            <a:off x="2547100" y="284775"/>
            <a:ext cx="6326700" cy="704400"/>
          </a:xfrm>
          <a:prstGeom prst="roundRect">
            <a:avLst>
              <a:gd fmla="val 25275" name="adj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155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/>
          </a:p>
        </p:txBody>
      </p:sp>
      <p:sp>
        <p:nvSpPr>
          <p:cNvPr id="109" name="Google Shape;109;p11"/>
          <p:cNvSpPr/>
          <p:nvPr/>
        </p:nvSpPr>
        <p:spPr>
          <a:xfrm>
            <a:off x="274950" y="284775"/>
            <a:ext cx="2096400" cy="7044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1097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"/>
          </a:p>
        </p:txBody>
      </p:sp>
      <p:sp>
        <p:nvSpPr>
          <p:cNvPr id="110" name="Google Shape;110;p11"/>
          <p:cNvSpPr txBox="1"/>
          <p:nvPr>
            <p:ph type="title"/>
          </p:nvPr>
        </p:nvSpPr>
        <p:spPr>
          <a:xfrm>
            <a:off x="2547100" y="327125"/>
            <a:ext cx="6326700" cy="662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9pPr>
          </a:lstStyle>
          <a:p/>
        </p:txBody>
      </p:sp>
      <p:sp>
        <p:nvSpPr>
          <p:cNvPr id="111" name="Google Shape;111;p11"/>
          <p:cNvSpPr txBox="1"/>
          <p:nvPr>
            <p:ph idx="3" type="subTitle"/>
          </p:nvPr>
        </p:nvSpPr>
        <p:spPr>
          <a:xfrm>
            <a:off x="274950" y="284775"/>
            <a:ext cx="2096400" cy="704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b="1" sz="1300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tudent Page 1 Editable">
  <p:cSld name="CUSTOM_7_1_1">
    <p:bg>
      <p:bgPr>
        <a:solidFill>
          <a:schemeClr val="dk2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2"/>
          <p:cNvSpPr/>
          <p:nvPr>
            <p:ph idx="2" type="pic"/>
          </p:nvPr>
        </p:nvSpPr>
        <p:spPr>
          <a:xfrm>
            <a:off x="4672600" y="1159275"/>
            <a:ext cx="4201200" cy="3705000"/>
          </a:xfrm>
          <a:prstGeom prst="roundRect">
            <a:avLst>
              <a:gd fmla="val 6294" name="adj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4" name="Google Shape;114;p12"/>
          <p:cNvSpPr txBox="1"/>
          <p:nvPr>
            <p:ph idx="1" type="body"/>
          </p:nvPr>
        </p:nvSpPr>
        <p:spPr>
          <a:xfrm>
            <a:off x="496375" y="1377200"/>
            <a:ext cx="3772800" cy="325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115" name="Google Shape;115;p12"/>
          <p:cNvSpPr/>
          <p:nvPr/>
        </p:nvSpPr>
        <p:spPr>
          <a:xfrm>
            <a:off x="2547100" y="284775"/>
            <a:ext cx="6326700" cy="704400"/>
          </a:xfrm>
          <a:prstGeom prst="roundRect">
            <a:avLst>
              <a:gd fmla="val 25275" name="adj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155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/>
          </a:p>
        </p:txBody>
      </p:sp>
      <p:sp>
        <p:nvSpPr>
          <p:cNvPr id="116" name="Google Shape;116;p12"/>
          <p:cNvSpPr/>
          <p:nvPr/>
        </p:nvSpPr>
        <p:spPr>
          <a:xfrm>
            <a:off x="274950" y="284775"/>
            <a:ext cx="2096400" cy="7044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1097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"/>
          </a:p>
        </p:txBody>
      </p:sp>
      <p:sp>
        <p:nvSpPr>
          <p:cNvPr id="117" name="Google Shape;117;p12"/>
          <p:cNvSpPr txBox="1"/>
          <p:nvPr>
            <p:ph type="title"/>
          </p:nvPr>
        </p:nvSpPr>
        <p:spPr>
          <a:xfrm>
            <a:off x="2547100" y="327125"/>
            <a:ext cx="6326700" cy="662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9pPr>
          </a:lstStyle>
          <a:p/>
        </p:txBody>
      </p:sp>
      <p:sp>
        <p:nvSpPr>
          <p:cNvPr id="118" name="Google Shape;118;p12"/>
          <p:cNvSpPr txBox="1"/>
          <p:nvPr>
            <p:ph idx="3" type="subTitle"/>
          </p:nvPr>
        </p:nvSpPr>
        <p:spPr>
          <a:xfrm>
            <a:off x="274950" y="284775"/>
            <a:ext cx="2096400" cy="704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b="1" sz="1300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tudent Page 2">
  <p:cSld name="CUSTOM_8">
    <p:bg>
      <p:bgPr>
        <a:solidFill>
          <a:schemeClr val="lt2"/>
        </a:solidFill>
      </p:bgPr>
    </p:bg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3"/>
          <p:cNvSpPr/>
          <p:nvPr>
            <p:ph idx="2" type="pic"/>
          </p:nvPr>
        </p:nvSpPr>
        <p:spPr>
          <a:xfrm>
            <a:off x="6777400" y="1159275"/>
            <a:ext cx="2096400" cy="3705000"/>
          </a:xfrm>
          <a:prstGeom prst="roundRect">
            <a:avLst>
              <a:gd fmla="val 11005" name="adj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1" name="Google Shape;121;p13"/>
          <p:cNvSpPr/>
          <p:nvPr/>
        </p:nvSpPr>
        <p:spPr>
          <a:xfrm>
            <a:off x="274950" y="1164975"/>
            <a:ext cx="6326700" cy="3693600"/>
          </a:xfrm>
          <a:prstGeom prst="roundRect">
            <a:avLst>
              <a:gd fmla="val 5734" name="adj"/>
            </a:avLst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</p:txBody>
      </p:sp>
      <p:sp>
        <p:nvSpPr>
          <p:cNvPr id="122" name="Google Shape;122;p13"/>
          <p:cNvSpPr txBox="1"/>
          <p:nvPr>
            <p:ph idx="1" type="body"/>
          </p:nvPr>
        </p:nvSpPr>
        <p:spPr>
          <a:xfrm>
            <a:off x="545275" y="1321275"/>
            <a:ext cx="5795400" cy="330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123" name="Google Shape;123;p13"/>
          <p:cNvSpPr/>
          <p:nvPr/>
        </p:nvSpPr>
        <p:spPr>
          <a:xfrm>
            <a:off x="274950" y="284775"/>
            <a:ext cx="6326700" cy="704400"/>
          </a:xfrm>
          <a:prstGeom prst="roundRect">
            <a:avLst>
              <a:gd fmla="val 25275" name="adj"/>
            </a:avLst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155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/>
          </a:p>
        </p:txBody>
      </p:sp>
      <p:sp>
        <p:nvSpPr>
          <p:cNvPr id="124" name="Google Shape;124;p13"/>
          <p:cNvSpPr/>
          <p:nvPr/>
        </p:nvSpPr>
        <p:spPr>
          <a:xfrm>
            <a:off x="6777400" y="284775"/>
            <a:ext cx="2096400" cy="704400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1097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"/>
          </a:p>
        </p:txBody>
      </p:sp>
      <p:sp>
        <p:nvSpPr>
          <p:cNvPr id="125" name="Google Shape;125;p13"/>
          <p:cNvSpPr txBox="1"/>
          <p:nvPr>
            <p:ph type="title"/>
          </p:nvPr>
        </p:nvSpPr>
        <p:spPr>
          <a:xfrm>
            <a:off x="274950" y="327125"/>
            <a:ext cx="6326700" cy="662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9pPr>
          </a:lstStyle>
          <a:p/>
        </p:txBody>
      </p:sp>
      <p:sp>
        <p:nvSpPr>
          <p:cNvPr id="126" name="Google Shape;126;p13"/>
          <p:cNvSpPr txBox="1"/>
          <p:nvPr>
            <p:ph idx="3" type="subTitle"/>
          </p:nvPr>
        </p:nvSpPr>
        <p:spPr>
          <a:xfrm>
            <a:off x="6777400" y="284775"/>
            <a:ext cx="2096400" cy="704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b="1" sz="1300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tudent Page 3">
  <p:cSld name="CUSTOM_9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4"/>
          <p:cNvSpPr/>
          <p:nvPr>
            <p:ph idx="2" type="pic"/>
          </p:nvPr>
        </p:nvSpPr>
        <p:spPr>
          <a:xfrm>
            <a:off x="274950" y="284775"/>
            <a:ext cx="2096400" cy="3705000"/>
          </a:xfrm>
          <a:prstGeom prst="roundRect">
            <a:avLst>
              <a:gd fmla="val 11005" name="adj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9" name="Google Shape;129;p14"/>
          <p:cNvSpPr/>
          <p:nvPr/>
        </p:nvSpPr>
        <p:spPr>
          <a:xfrm>
            <a:off x="2547100" y="1164975"/>
            <a:ext cx="6326700" cy="3693600"/>
          </a:xfrm>
          <a:prstGeom prst="roundRect">
            <a:avLst>
              <a:gd fmla="val 5734" name="adj"/>
            </a:avLst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</p:txBody>
      </p:sp>
      <p:sp>
        <p:nvSpPr>
          <p:cNvPr id="130" name="Google Shape;130;p14"/>
          <p:cNvSpPr txBox="1"/>
          <p:nvPr>
            <p:ph idx="1" type="body"/>
          </p:nvPr>
        </p:nvSpPr>
        <p:spPr>
          <a:xfrm>
            <a:off x="2819407" y="1323219"/>
            <a:ext cx="5795400" cy="330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131" name="Google Shape;131;p14"/>
          <p:cNvSpPr/>
          <p:nvPr/>
        </p:nvSpPr>
        <p:spPr>
          <a:xfrm>
            <a:off x="2547100" y="284775"/>
            <a:ext cx="6326700" cy="704400"/>
          </a:xfrm>
          <a:prstGeom prst="roundRect">
            <a:avLst>
              <a:gd fmla="val 25275" name="adj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155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/>
          </a:p>
        </p:txBody>
      </p:sp>
      <p:sp>
        <p:nvSpPr>
          <p:cNvPr id="132" name="Google Shape;132;p14"/>
          <p:cNvSpPr/>
          <p:nvPr/>
        </p:nvSpPr>
        <p:spPr>
          <a:xfrm>
            <a:off x="274950" y="4154175"/>
            <a:ext cx="2096400" cy="7044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1097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"/>
          </a:p>
        </p:txBody>
      </p:sp>
      <p:sp>
        <p:nvSpPr>
          <p:cNvPr id="133" name="Google Shape;133;p14"/>
          <p:cNvSpPr txBox="1"/>
          <p:nvPr>
            <p:ph type="title"/>
          </p:nvPr>
        </p:nvSpPr>
        <p:spPr>
          <a:xfrm>
            <a:off x="2547100" y="327125"/>
            <a:ext cx="6326700" cy="662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9pPr>
          </a:lstStyle>
          <a:p/>
        </p:txBody>
      </p:sp>
      <p:sp>
        <p:nvSpPr>
          <p:cNvPr id="134" name="Google Shape;134;p14"/>
          <p:cNvSpPr txBox="1"/>
          <p:nvPr>
            <p:ph idx="3" type="subTitle"/>
          </p:nvPr>
        </p:nvSpPr>
        <p:spPr>
          <a:xfrm>
            <a:off x="274950" y="4154175"/>
            <a:ext cx="2096400" cy="704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b="1" sz="1300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tudent Page 4">
  <p:cSld name="CUSTOM_10">
    <p:bg>
      <p:bgPr>
        <a:solidFill>
          <a:schemeClr val="accent2"/>
        </a:solidFill>
      </p:bgPr>
    </p:bg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5"/>
          <p:cNvSpPr/>
          <p:nvPr/>
        </p:nvSpPr>
        <p:spPr>
          <a:xfrm>
            <a:off x="274950" y="1164975"/>
            <a:ext cx="6326700" cy="3693600"/>
          </a:xfrm>
          <a:prstGeom prst="roundRect">
            <a:avLst>
              <a:gd fmla="val 5734" name="adj"/>
            </a:avLst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</p:txBody>
      </p:sp>
      <p:sp>
        <p:nvSpPr>
          <p:cNvPr id="137" name="Google Shape;137;p15"/>
          <p:cNvSpPr txBox="1"/>
          <p:nvPr>
            <p:ph idx="1" type="body"/>
          </p:nvPr>
        </p:nvSpPr>
        <p:spPr>
          <a:xfrm>
            <a:off x="559275" y="1335950"/>
            <a:ext cx="5760300" cy="318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138" name="Google Shape;138;p15"/>
          <p:cNvSpPr/>
          <p:nvPr>
            <p:ph idx="2" type="pic"/>
          </p:nvPr>
        </p:nvSpPr>
        <p:spPr>
          <a:xfrm>
            <a:off x="6777400" y="284775"/>
            <a:ext cx="2096400" cy="3705000"/>
          </a:xfrm>
          <a:prstGeom prst="roundRect">
            <a:avLst>
              <a:gd fmla="val 11005" name="adj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9" name="Google Shape;139;p15"/>
          <p:cNvSpPr/>
          <p:nvPr/>
        </p:nvSpPr>
        <p:spPr>
          <a:xfrm>
            <a:off x="274950" y="284775"/>
            <a:ext cx="6326700" cy="704400"/>
          </a:xfrm>
          <a:prstGeom prst="roundRect">
            <a:avLst>
              <a:gd fmla="val 25275" name="adj"/>
            </a:avLst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155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/>
          </a:p>
        </p:txBody>
      </p:sp>
      <p:sp>
        <p:nvSpPr>
          <p:cNvPr id="140" name="Google Shape;140;p15"/>
          <p:cNvSpPr/>
          <p:nvPr/>
        </p:nvSpPr>
        <p:spPr>
          <a:xfrm>
            <a:off x="6777400" y="4154175"/>
            <a:ext cx="2096400" cy="704400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1097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"/>
          </a:p>
        </p:txBody>
      </p:sp>
      <p:sp>
        <p:nvSpPr>
          <p:cNvPr id="141" name="Google Shape;141;p15"/>
          <p:cNvSpPr txBox="1"/>
          <p:nvPr>
            <p:ph type="title"/>
          </p:nvPr>
        </p:nvSpPr>
        <p:spPr>
          <a:xfrm>
            <a:off x="274950" y="327125"/>
            <a:ext cx="6326700" cy="662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9pPr>
          </a:lstStyle>
          <a:p/>
        </p:txBody>
      </p:sp>
      <p:sp>
        <p:nvSpPr>
          <p:cNvPr id="142" name="Google Shape;142;p15"/>
          <p:cNvSpPr txBox="1"/>
          <p:nvPr>
            <p:ph idx="3" type="subTitle"/>
          </p:nvPr>
        </p:nvSpPr>
        <p:spPr>
          <a:xfrm>
            <a:off x="6777400" y="4154175"/>
            <a:ext cx="2096400" cy="704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b="1" sz="1300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>
  <p:cSld name="CUSTOM_11">
    <p:bg>
      <p:bgPr>
        <a:solidFill>
          <a:schemeClr val="dk2"/>
        </a:solidFill>
      </p:bgPr>
    </p:bg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6"/>
          <p:cNvSpPr/>
          <p:nvPr/>
        </p:nvSpPr>
        <p:spPr>
          <a:xfrm>
            <a:off x="4672650" y="1348125"/>
            <a:ext cx="4201200" cy="3510600"/>
          </a:xfrm>
          <a:prstGeom prst="roundRect">
            <a:avLst>
              <a:gd fmla="val 5734" name="adj"/>
            </a:avLst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</p:txBody>
      </p:sp>
      <p:sp>
        <p:nvSpPr>
          <p:cNvPr id="145" name="Google Shape;145;p16"/>
          <p:cNvSpPr txBox="1"/>
          <p:nvPr>
            <p:ph idx="1" type="body"/>
          </p:nvPr>
        </p:nvSpPr>
        <p:spPr>
          <a:xfrm>
            <a:off x="4901050" y="1503725"/>
            <a:ext cx="3768000" cy="30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146" name="Google Shape;146;p16"/>
          <p:cNvSpPr/>
          <p:nvPr/>
        </p:nvSpPr>
        <p:spPr>
          <a:xfrm>
            <a:off x="274950" y="1348125"/>
            <a:ext cx="4201200" cy="3510600"/>
          </a:xfrm>
          <a:prstGeom prst="roundRect">
            <a:avLst>
              <a:gd fmla="val 5734" name="adj"/>
            </a:avLst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</p:txBody>
      </p:sp>
      <p:sp>
        <p:nvSpPr>
          <p:cNvPr id="147" name="Google Shape;147;p16"/>
          <p:cNvSpPr txBox="1"/>
          <p:nvPr>
            <p:ph idx="2" type="body"/>
          </p:nvPr>
        </p:nvSpPr>
        <p:spPr>
          <a:xfrm>
            <a:off x="503350" y="1503725"/>
            <a:ext cx="3768000" cy="30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148" name="Google Shape;148;p16"/>
          <p:cNvSpPr/>
          <p:nvPr/>
        </p:nvSpPr>
        <p:spPr>
          <a:xfrm>
            <a:off x="274950" y="284775"/>
            <a:ext cx="8598900" cy="854400"/>
          </a:xfrm>
          <a:prstGeom prst="roundRect">
            <a:avLst>
              <a:gd fmla="val 25275" name="adj"/>
            </a:avLst>
          </a:prstGeom>
          <a:solidFill>
            <a:schemeClr val="accen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1828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/>
          </a:p>
        </p:txBody>
      </p:sp>
      <p:sp>
        <p:nvSpPr>
          <p:cNvPr id="149" name="Google Shape;149;p16"/>
          <p:cNvSpPr txBox="1"/>
          <p:nvPr>
            <p:ph type="title"/>
          </p:nvPr>
        </p:nvSpPr>
        <p:spPr>
          <a:xfrm>
            <a:off x="272650" y="327115"/>
            <a:ext cx="8601300" cy="84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2pPr>
            <a:lvl3pPr lvl="2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3pPr>
            <a:lvl4pPr lvl="3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4pPr>
            <a:lvl5pPr lvl="4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5pPr>
            <a:lvl6pPr lvl="5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6pPr>
            <a:lvl7pPr lvl="6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7pPr>
            <a:lvl8pPr lvl="7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8pPr>
            <a:lvl9pPr lvl="8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tudent Page 6">
  <p:cSld name="CUSTOM_12">
    <p:bg>
      <p:bgPr>
        <a:solidFill>
          <a:schemeClr val="lt2"/>
        </a:solidFill>
      </p:bgPr>
    </p:bg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7"/>
          <p:cNvSpPr/>
          <p:nvPr/>
        </p:nvSpPr>
        <p:spPr>
          <a:xfrm>
            <a:off x="4672650" y="1348125"/>
            <a:ext cx="4201200" cy="3510600"/>
          </a:xfrm>
          <a:prstGeom prst="roundRect">
            <a:avLst>
              <a:gd fmla="val 5734" name="adj"/>
            </a:avLst>
          </a:prstGeom>
          <a:solidFill>
            <a:schemeClr val="accen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</p:txBody>
      </p:sp>
      <p:sp>
        <p:nvSpPr>
          <p:cNvPr id="152" name="Google Shape;152;p17"/>
          <p:cNvSpPr txBox="1"/>
          <p:nvPr>
            <p:ph idx="1" type="body"/>
          </p:nvPr>
        </p:nvSpPr>
        <p:spPr>
          <a:xfrm>
            <a:off x="4889250" y="1503725"/>
            <a:ext cx="3768000" cy="30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153" name="Google Shape;153;p17"/>
          <p:cNvSpPr/>
          <p:nvPr>
            <p:ph idx="2" type="pic"/>
          </p:nvPr>
        </p:nvSpPr>
        <p:spPr>
          <a:xfrm>
            <a:off x="274950" y="1352225"/>
            <a:ext cx="4201200" cy="3510600"/>
          </a:xfrm>
          <a:prstGeom prst="roundRect">
            <a:avLst>
              <a:gd fmla="val 5298" name="adj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4" name="Google Shape;154;p17"/>
          <p:cNvSpPr/>
          <p:nvPr/>
        </p:nvSpPr>
        <p:spPr>
          <a:xfrm>
            <a:off x="274950" y="284775"/>
            <a:ext cx="8598900" cy="854400"/>
          </a:xfrm>
          <a:prstGeom prst="roundRect">
            <a:avLst>
              <a:gd fmla="val 25275" name="adj"/>
            </a:avLst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1828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/>
          </a:p>
        </p:txBody>
      </p:sp>
      <p:sp>
        <p:nvSpPr>
          <p:cNvPr id="155" name="Google Shape;155;p17"/>
          <p:cNvSpPr/>
          <p:nvPr/>
        </p:nvSpPr>
        <p:spPr>
          <a:xfrm>
            <a:off x="7318600" y="109825"/>
            <a:ext cx="1705500" cy="3957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1097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"/>
          </a:p>
        </p:txBody>
      </p:sp>
      <p:sp>
        <p:nvSpPr>
          <p:cNvPr id="156" name="Google Shape;156;p17"/>
          <p:cNvSpPr txBox="1"/>
          <p:nvPr>
            <p:ph type="title"/>
          </p:nvPr>
        </p:nvSpPr>
        <p:spPr>
          <a:xfrm>
            <a:off x="272650" y="327115"/>
            <a:ext cx="8601300" cy="84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2pPr>
            <a:lvl3pPr lvl="2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3pPr>
            <a:lvl4pPr lvl="3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4pPr>
            <a:lvl5pPr lvl="4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5pPr>
            <a:lvl6pPr lvl="5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6pPr>
            <a:lvl7pPr lvl="6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7pPr>
            <a:lvl8pPr lvl="7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8pPr>
            <a:lvl9pPr lvl="8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9pPr>
          </a:lstStyle>
          <a:p/>
        </p:txBody>
      </p:sp>
      <p:sp>
        <p:nvSpPr>
          <p:cNvPr id="157" name="Google Shape;157;p17"/>
          <p:cNvSpPr txBox="1"/>
          <p:nvPr>
            <p:ph idx="3" type="subTitle"/>
          </p:nvPr>
        </p:nvSpPr>
        <p:spPr>
          <a:xfrm>
            <a:off x="7318600" y="109825"/>
            <a:ext cx="1705500" cy="39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Font typeface="Della Respira"/>
              <a:buNone/>
              <a:defRPr b="1" sz="1100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mmary Slide">
  <p:cSld name="CUSTOM_13">
    <p:bg>
      <p:bgPr>
        <a:solidFill>
          <a:schemeClr val="dk2"/>
        </a:solidFill>
      </p:bgPr>
    </p:bg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8"/>
          <p:cNvSpPr/>
          <p:nvPr>
            <p:ph idx="2" type="pic"/>
          </p:nvPr>
        </p:nvSpPr>
        <p:spPr>
          <a:xfrm>
            <a:off x="6777400" y="1352225"/>
            <a:ext cx="2096400" cy="3510600"/>
          </a:xfrm>
          <a:prstGeom prst="roundRect">
            <a:avLst>
              <a:gd fmla="val 9180" name="adj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0" name="Google Shape;160;p18"/>
          <p:cNvSpPr/>
          <p:nvPr/>
        </p:nvSpPr>
        <p:spPr>
          <a:xfrm>
            <a:off x="274950" y="1348125"/>
            <a:ext cx="6285900" cy="3510600"/>
          </a:xfrm>
          <a:prstGeom prst="roundRect">
            <a:avLst>
              <a:gd fmla="val 5734" name="adj"/>
            </a:avLst>
          </a:prstGeom>
          <a:solidFill>
            <a:schemeClr val="accen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</p:txBody>
      </p:sp>
      <p:sp>
        <p:nvSpPr>
          <p:cNvPr id="161" name="Google Shape;161;p18"/>
          <p:cNvSpPr txBox="1"/>
          <p:nvPr>
            <p:ph idx="1" type="body"/>
          </p:nvPr>
        </p:nvSpPr>
        <p:spPr>
          <a:xfrm>
            <a:off x="494800" y="1503725"/>
            <a:ext cx="5837700" cy="30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162" name="Google Shape;162;p18"/>
          <p:cNvSpPr/>
          <p:nvPr/>
        </p:nvSpPr>
        <p:spPr>
          <a:xfrm>
            <a:off x="274950" y="284775"/>
            <a:ext cx="8598900" cy="854400"/>
          </a:xfrm>
          <a:prstGeom prst="roundRect">
            <a:avLst>
              <a:gd fmla="val 25275" name="adj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1828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18"/>
          <p:cNvSpPr txBox="1"/>
          <p:nvPr>
            <p:ph type="title"/>
          </p:nvPr>
        </p:nvSpPr>
        <p:spPr>
          <a:xfrm>
            <a:off x="272650" y="327115"/>
            <a:ext cx="8601300" cy="84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2pPr>
            <a:lvl3pPr lvl="2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3pPr>
            <a:lvl4pPr lvl="3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4pPr>
            <a:lvl5pPr lvl="4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5pPr>
            <a:lvl6pPr lvl="5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6pPr>
            <a:lvl7pPr lvl="6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7pPr>
            <a:lvl8pPr lvl="7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8pPr>
            <a:lvl9pPr lvl="8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mmary Slide 2">
  <p:cSld name="CUSTOM_14">
    <p:bg>
      <p:bgPr>
        <a:solidFill>
          <a:schemeClr val="lt2"/>
        </a:solidFill>
      </p:bgPr>
    </p:bg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9"/>
          <p:cNvSpPr/>
          <p:nvPr/>
        </p:nvSpPr>
        <p:spPr>
          <a:xfrm>
            <a:off x="274950" y="284775"/>
            <a:ext cx="8598900" cy="854400"/>
          </a:xfrm>
          <a:prstGeom prst="roundRect">
            <a:avLst>
              <a:gd fmla="val 25275" name="adj"/>
            </a:avLst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1828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9"/>
          <p:cNvSpPr/>
          <p:nvPr/>
        </p:nvSpPr>
        <p:spPr>
          <a:xfrm>
            <a:off x="1134750" y="4315525"/>
            <a:ext cx="5434200" cy="543300"/>
          </a:xfrm>
          <a:prstGeom prst="roundRect">
            <a:avLst>
              <a:gd fmla="val 32052" name="adj"/>
            </a:avLst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182875" spcFirstLastPara="1" rIns="18287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t/>
            </a:r>
            <a:endParaRPr sz="1600">
              <a:latin typeface="DM Sans Light"/>
              <a:ea typeface="DM Sans Light"/>
              <a:cs typeface="DM Sans Light"/>
              <a:sym typeface="DM Sans Light"/>
            </a:endParaRPr>
          </a:p>
        </p:txBody>
      </p:sp>
      <p:sp>
        <p:nvSpPr>
          <p:cNvPr id="167" name="Google Shape;167;p19"/>
          <p:cNvSpPr/>
          <p:nvPr/>
        </p:nvSpPr>
        <p:spPr>
          <a:xfrm>
            <a:off x="274950" y="1348075"/>
            <a:ext cx="669300" cy="543300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13715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t/>
            </a:r>
            <a:endParaRPr sz="100"/>
          </a:p>
        </p:txBody>
      </p:sp>
      <p:sp>
        <p:nvSpPr>
          <p:cNvPr id="168" name="Google Shape;168;p19"/>
          <p:cNvSpPr/>
          <p:nvPr/>
        </p:nvSpPr>
        <p:spPr>
          <a:xfrm>
            <a:off x="274950" y="2837025"/>
            <a:ext cx="669300" cy="543300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13715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"/>
          </a:p>
        </p:txBody>
      </p:sp>
      <p:sp>
        <p:nvSpPr>
          <p:cNvPr id="169" name="Google Shape;169;p19"/>
          <p:cNvSpPr/>
          <p:nvPr/>
        </p:nvSpPr>
        <p:spPr>
          <a:xfrm>
            <a:off x="274950" y="4310325"/>
            <a:ext cx="669300" cy="543300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13715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"/>
          </a:p>
        </p:txBody>
      </p:sp>
      <p:sp>
        <p:nvSpPr>
          <p:cNvPr id="170" name="Google Shape;170;p19"/>
          <p:cNvSpPr/>
          <p:nvPr/>
        </p:nvSpPr>
        <p:spPr>
          <a:xfrm>
            <a:off x="1134750" y="1338000"/>
            <a:ext cx="5434200" cy="1300200"/>
          </a:xfrm>
          <a:prstGeom prst="roundRect">
            <a:avLst>
              <a:gd fmla="val 16928" name="adj"/>
            </a:avLst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182875" spcFirstLastPara="1" rIns="18287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t/>
            </a:r>
            <a:endParaRPr sz="1600">
              <a:solidFill>
                <a:schemeClr val="dk1"/>
              </a:solidFill>
              <a:latin typeface="DM Sans Light"/>
              <a:ea typeface="DM Sans Light"/>
              <a:cs typeface="DM Sans Light"/>
              <a:sym typeface="DM Sans Light"/>
            </a:endParaRPr>
          </a:p>
        </p:txBody>
      </p:sp>
      <p:sp>
        <p:nvSpPr>
          <p:cNvPr id="171" name="Google Shape;171;p19"/>
          <p:cNvSpPr/>
          <p:nvPr/>
        </p:nvSpPr>
        <p:spPr>
          <a:xfrm>
            <a:off x="1134750" y="2826762"/>
            <a:ext cx="5434200" cy="1300200"/>
          </a:xfrm>
          <a:prstGeom prst="roundRect">
            <a:avLst>
              <a:gd fmla="val 16928" name="adj"/>
            </a:avLst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182875" spcFirstLastPara="1" rIns="18287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DM Sans Light"/>
              <a:ea typeface="DM Sans Light"/>
              <a:cs typeface="DM Sans Light"/>
              <a:sym typeface="DM Sans Light"/>
            </a:endParaRPr>
          </a:p>
        </p:txBody>
      </p:sp>
      <p:sp>
        <p:nvSpPr>
          <p:cNvPr id="172" name="Google Shape;172;p19"/>
          <p:cNvSpPr txBox="1"/>
          <p:nvPr>
            <p:ph type="title"/>
          </p:nvPr>
        </p:nvSpPr>
        <p:spPr>
          <a:xfrm>
            <a:off x="272650" y="327115"/>
            <a:ext cx="8601300" cy="84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2pPr>
            <a:lvl3pPr lvl="2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3pPr>
            <a:lvl4pPr lvl="3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4pPr>
            <a:lvl5pPr lvl="4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5pPr>
            <a:lvl6pPr lvl="5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6pPr>
            <a:lvl7pPr lvl="6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7pPr>
            <a:lvl8pPr lvl="7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8pPr>
            <a:lvl9pPr lvl="8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9pPr>
          </a:lstStyle>
          <a:p/>
        </p:txBody>
      </p:sp>
      <p:sp>
        <p:nvSpPr>
          <p:cNvPr id="173" name="Google Shape;173;p19"/>
          <p:cNvSpPr txBox="1"/>
          <p:nvPr>
            <p:ph idx="1" type="subTitle"/>
          </p:nvPr>
        </p:nvSpPr>
        <p:spPr>
          <a:xfrm flipH="1">
            <a:off x="-172350" y="1348072"/>
            <a:ext cx="1563900" cy="54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/>
        </p:txBody>
      </p:sp>
      <p:sp>
        <p:nvSpPr>
          <p:cNvPr id="174" name="Google Shape;174;p19"/>
          <p:cNvSpPr txBox="1"/>
          <p:nvPr>
            <p:ph idx="2" type="subTitle"/>
          </p:nvPr>
        </p:nvSpPr>
        <p:spPr>
          <a:xfrm flipH="1">
            <a:off x="-172350" y="2829197"/>
            <a:ext cx="1563900" cy="54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/>
        </p:txBody>
      </p:sp>
      <p:sp>
        <p:nvSpPr>
          <p:cNvPr id="175" name="Google Shape;175;p19"/>
          <p:cNvSpPr txBox="1"/>
          <p:nvPr>
            <p:ph idx="3" type="subTitle"/>
          </p:nvPr>
        </p:nvSpPr>
        <p:spPr>
          <a:xfrm flipH="1">
            <a:off x="-172350" y="4315497"/>
            <a:ext cx="1563900" cy="54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/>
        </p:txBody>
      </p:sp>
      <p:sp>
        <p:nvSpPr>
          <p:cNvPr id="176" name="Google Shape;176;p19"/>
          <p:cNvSpPr txBox="1"/>
          <p:nvPr>
            <p:ph idx="4" type="body"/>
          </p:nvPr>
        </p:nvSpPr>
        <p:spPr>
          <a:xfrm>
            <a:off x="1134750" y="1348075"/>
            <a:ext cx="5434200" cy="13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30200" lvl="0" marL="45720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30200" lvl="1" marL="914400" algn="ctr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 algn="ctr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 algn="ctr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 algn="ctr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 algn="ctr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 algn="ctr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177" name="Google Shape;177;p19"/>
          <p:cNvSpPr txBox="1"/>
          <p:nvPr>
            <p:ph idx="5" type="body"/>
          </p:nvPr>
        </p:nvSpPr>
        <p:spPr>
          <a:xfrm>
            <a:off x="1134750" y="2831788"/>
            <a:ext cx="5434200" cy="13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30200" lvl="0" marL="45720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30200" lvl="1" marL="914400" algn="ctr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 algn="ctr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 algn="ctr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 algn="ctr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 algn="ctr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 algn="ctr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178" name="Google Shape;178;p19"/>
          <p:cNvSpPr txBox="1"/>
          <p:nvPr>
            <p:ph idx="6" type="body"/>
          </p:nvPr>
        </p:nvSpPr>
        <p:spPr>
          <a:xfrm>
            <a:off x="1134750" y="4310313"/>
            <a:ext cx="5434200" cy="54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30200" lvl="0" marL="45720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30200" lvl="1" marL="914400" algn="ctr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 algn="ctr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 algn="ctr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 algn="ctr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 algn="ctr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 algn="ctr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179" name="Google Shape;179;p19"/>
          <p:cNvSpPr/>
          <p:nvPr>
            <p:ph idx="7" type="pic"/>
          </p:nvPr>
        </p:nvSpPr>
        <p:spPr>
          <a:xfrm>
            <a:off x="6777400" y="1352225"/>
            <a:ext cx="2096400" cy="3510600"/>
          </a:xfrm>
          <a:prstGeom prst="roundRect">
            <a:avLst>
              <a:gd fmla="val 9180" name="adj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d Cover">
  <p:cSld name="CUSTOM_15">
    <p:bg>
      <p:bgPr>
        <a:solidFill>
          <a:schemeClr val="dk2"/>
        </a:solidFill>
      </p:bgPr>
    </p:bg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0"/>
          <p:cNvSpPr/>
          <p:nvPr>
            <p:ph idx="2" type="pic"/>
          </p:nvPr>
        </p:nvSpPr>
        <p:spPr>
          <a:xfrm>
            <a:off x="274950" y="284975"/>
            <a:ext cx="8598900" cy="1623300"/>
          </a:xfrm>
          <a:prstGeom prst="roundRect">
            <a:avLst>
              <a:gd fmla="val 14452" name="adj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2" name="Google Shape;182;p20"/>
          <p:cNvSpPr/>
          <p:nvPr>
            <p:ph idx="3" type="pic"/>
          </p:nvPr>
        </p:nvSpPr>
        <p:spPr>
          <a:xfrm>
            <a:off x="274950" y="3235225"/>
            <a:ext cx="8598900" cy="1623300"/>
          </a:xfrm>
          <a:prstGeom prst="roundRect">
            <a:avLst>
              <a:gd fmla="val 14452" name="adj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3" name="Google Shape;183;p20"/>
          <p:cNvSpPr/>
          <p:nvPr/>
        </p:nvSpPr>
        <p:spPr>
          <a:xfrm>
            <a:off x="274950" y="2144550"/>
            <a:ext cx="8598900" cy="854400"/>
          </a:xfrm>
          <a:prstGeom prst="roundRect">
            <a:avLst>
              <a:gd fmla="val 25275" name="adj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1828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20"/>
          <p:cNvSpPr txBox="1"/>
          <p:nvPr>
            <p:ph type="title"/>
          </p:nvPr>
        </p:nvSpPr>
        <p:spPr>
          <a:xfrm>
            <a:off x="272650" y="2189271"/>
            <a:ext cx="8601300" cy="84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2pPr>
            <a:lvl3pPr lvl="2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3pPr>
            <a:lvl4pPr lvl="3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4pPr>
            <a:lvl5pPr lvl="4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5pPr>
            <a:lvl6pPr lvl="5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6pPr>
            <a:lvl7pPr lvl="6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7pPr>
            <a:lvl8pPr lvl="7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8pPr>
            <a:lvl9pPr lvl="8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CUSTOM_16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/>
          <p:nvPr/>
        </p:nvSpPr>
        <p:spPr>
          <a:xfrm>
            <a:off x="274950" y="1318300"/>
            <a:ext cx="8598900" cy="2478900"/>
          </a:xfrm>
          <a:prstGeom prst="roundRect">
            <a:avLst>
              <a:gd fmla="val 16667" name="adj"/>
            </a:avLst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1828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" name="Google Shape;18;p3"/>
          <p:cNvSpPr txBox="1"/>
          <p:nvPr>
            <p:ph type="title"/>
          </p:nvPr>
        </p:nvSpPr>
        <p:spPr>
          <a:xfrm>
            <a:off x="274725" y="1346288"/>
            <a:ext cx="8598900" cy="247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1pPr>
            <a:lvl2pPr lvl="1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d Cover with Names">
  <p:cSld name="CUSTOM_15_1">
    <p:bg>
      <p:bgPr>
        <a:solidFill>
          <a:schemeClr val="lt2"/>
        </a:solidFill>
      </p:bgPr>
    </p:bg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1"/>
          <p:cNvSpPr/>
          <p:nvPr>
            <p:ph idx="2" type="pic"/>
          </p:nvPr>
        </p:nvSpPr>
        <p:spPr>
          <a:xfrm>
            <a:off x="274950" y="3235225"/>
            <a:ext cx="4191900" cy="1623300"/>
          </a:xfrm>
          <a:prstGeom prst="roundRect">
            <a:avLst>
              <a:gd fmla="val 14452" name="adj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7" name="Google Shape;187;p21"/>
          <p:cNvSpPr/>
          <p:nvPr/>
        </p:nvSpPr>
        <p:spPr>
          <a:xfrm>
            <a:off x="274950" y="2144550"/>
            <a:ext cx="8598900" cy="854400"/>
          </a:xfrm>
          <a:prstGeom prst="roundRect">
            <a:avLst>
              <a:gd fmla="val 25275" name="adj"/>
            </a:avLst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1828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21"/>
          <p:cNvSpPr/>
          <p:nvPr/>
        </p:nvSpPr>
        <p:spPr>
          <a:xfrm>
            <a:off x="4681900" y="3235222"/>
            <a:ext cx="4191900" cy="1623300"/>
          </a:xfrm>
          <a:prstGeom prst="roundRect">
            <a:avLst>
              <a:gd fmla="val 16928" name="adj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1"/>
              </a:solidFill>
              <a:latin typeface="Della Respira"/>
              <a:ea typeface="Della Respira"/>
              <a:cs typeface="Della Respira"/>
              <a:sym typeface="Della Respira"/>
            </a:endParaRPr>
          </a:p>
        </p:txBody>
      </p:sp>
      <p:sp>
        <p:nvSpPr>
          <p:cNvPr id="189" name="Google Shape;189;p21"/>
          <p:cNvSpPr txBox="1"/>
          <p:nvPr>
            <p:ph type="title"/>
          </p:nvPr>
        </p:nvSpPr>
        <p:spPr>
          <a:xfrm>
            <a:off x="272650" y="2189271"/>
            <a:ext cx="8601300" cy="84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2pPr>
            <a:lvl3pPr lvl="2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3pPr>
            <a:lvl4pPr lvl="3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4pPr>
            <a:lvl5pPr lvl="4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5pPr>
            <a:lvl6pPr lvl="5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6pPr>
            <a:lvl7pPr lvl="6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7pPr>
            <a:lvl8pPr lvl="7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8pPr>
            <a:lvl9pPr lvl="8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9pPr>
          </a:lstStyle>
          <a:p/>
        </p:txBody>
      </p:sp>
      <p:sp>
        <p:nvSpPr>
          <p:cNvPr id="190" name="Google Shape;190;p21"/>
          <p:cNvSpPr txBox="1"/>
          <p:nvPr>
            <p:ph idx="1" type="subTitle"/>
          </p:nvPr>
        </p:nvSpPr>
        <p:spPr>
          <a:xfrm>
            <a:off x="4681900" y="3235225"/>
            <a:ext cx="4191900" cy="162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Font typeface="Della Respira"/>
              <a:buNone/>
              <a:defRPr sz="1400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1" name="Google Shape;191;p21"/>
          <p:cNvSpPr/>
          <p:nvPr>
            <p:ph idx="3" type="pic"/>
          </p:nvPr>
        </p:nvSpPr>
        <p:spPr>
          <a:xfrm>
            <a:off x="274950" y="284975"/>
            <a:ext cx="8598900" cy="1623300"/>
          </a:xfrm>
          <a:prstGeom prst="roundRect">
            <a:avLst>
              <a:gd fmla="val 14452" name="adj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2">
  <p:cSld name="TITLE_2">
    <p:bg>
      <p:bgPr>
        <a:solidFill>
          <a:schemeClr val="accent3"/>
        </a:solidFill>
      </p:bgPr>
    </p:bg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">
  <p:cSld name="CUSTOM_17">
    <p:bg>
      <p:bgPr>
        <a:solidFill>
          <a:schemeClr val="lt2"/>
        </a:solidFill>
      </p:bgPr>
    </p:bg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3"/>
          <p:cNvSpPr/>
          <p:nvPr/>
        </p:nvSpPr>
        <p:spPr>
          <a:xfrm>
            <a:off x="274950" y="1503221"/>
            <a:ext cx="8598900" cy="1621200"/>
          </a:xfrm>
          <a:prstGeom prst="roundRect">
            <a:avLst>
              <a:gd fmla="val 16667" name="adj"/>
            </a:avLst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1828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23"/>
          <p:cNvSpPr/>
          <p:nvPr/>
        </p:nvSpPr>
        <p:spPr>
          <a:xfrm>
            <a:off x="274950" y="3275914"/>
            <a:ext cx="8598900" cy="357000"/>
          </a:xfrm>
          <a:prstGeom prst="roundRect">
            <a:avLst>
              <a:gd fmla="val 34148" name="adj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">
              <a:latin typeface="Della Respira"/>
              <a:ea typeface="Della Respira"/>
              <a:cs typeface="Della Respira"/>
              <a:sym typeface="Della Respira"/>
            </a:endParaRPr>
          </a:p>
        </p:txBody>
      </p:sp>
      <p:sp>
        <p:nvSpPr>
          <p:cNvPr id="196" name="Google Shape;196;p23"/>
          <p:cNvSpPr txBox="1"/>
          <p:nvPr>
            <p:ph type="title"/>
          </p:nvPr>
        </p:nvSpPr>
        <p:spPr>
          <a:xfrm>
            <a:off x="274725" y="1531200"/>
            <a:ext cx="8598900" cy="159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1pPr>
            <a:lvl2pPr lvl="1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/>
        </p:txBody>
      </p:sp>
      <p:sp>
        <p:nvSpPr>
          <p:cNvPr id="197" name="Google Shape;197;p23"/>
          <p:cNvSpPr txBox="1"/>
          <p:nvPr>
            <p:ph idx="1" type="subTitle"/>
          </p:nvPr>
        </p:nvSpPr>
        <p:spPr>
          <a:xfrm>
            <a:off x="279625" y="3283263"/>
            <a:ext cx="8598900" cy="357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>
  <p:cSld name="CUSTOM_17_1"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4"/>
          <p:cNvSpPr/>
          <p:nvPr/>
        </p:nvSpPr>
        <p:spPr>
          <a:xfrm>
            <a:off x="274950" y="1503221"/>
            <a:ext cx="8598900" cy="16212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1828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24"/>
          <p:cNvSpPr txBox="1"/>
          <p:nvPr>
            <p:ph type="title"/>
          </p:nvPr>
        </p:nvSpPr>
        <p:spPr>
          <a:xfrm>
            <a:off x="339150" y="1531200"/>
            <a:ext cx="8470500" cy="159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1pPr>
            <a:lvl2pPr lvl="1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>
  <p:cSld name="CUSTOM_18">
    <p:bg>
      <p:bgPr>
        <a:solidFill>
          <a:schemeClr val="lt2"/>
        </a:solidFill>
      </p:bgPr>
    </p:bg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5"/>
          <p:cNvSpPr/>
          <p:nvPr/>
        </p:nvSpPr>
        <p:spPr>
          <a:xfrm>
            <a:off x="274950" y="1164975"/>
            <a:ext cx="6326700" cy="3693600"/>
          </a:xfrm>
          <a:prstGeom prst="roundRect">
            <a:avLst>
              <a:gd fmla="val 5734" name="adj"/>
            </a:avLst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</p:txBody>
      </p:sp>
      <p:sp>
        <p:nvSpPr>
          <p:cNvPr id="203" name="Google Shape;203;p25"/>
          <p:cNvSpPr txBox="1"/>
          <p:nvPr>
            <p:ph idx="1" type="body"/>
          </p:nvPr>
        </p:nvSpPr>
        <p:spPr>
          <a:xfrm>
            <a:off x="545275" y="1321275"/>
            <a:ext cx="5795400" cy="330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204" name="Google Shape;204;p25"/>
          <p:cNvSpPr/>
          <p:nvPr/>
        </p:nvSpPr>
        <p:spPr>
          <a:xfrm>
            <a:off x="274950" y="284775"/>
            <a:ext cx="6326700" cy="704400"/>
          </a:xfrm>
          <a:prstGeom prst="roundRect">
            <a:avLst>
              <a:gd fmla="val 25275" name="adj"/>
            </a:avLst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155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/>
          </a:p>
        </p:txBody>
      </p:sp>
      <p:sp>
        <p:nvSpPr>
          <p:cNvPr id="205" name="Google Shape;205;p25"/>
          <p:cNvSpPr txBox="1"/>
          <p:nvPr>
            <p:ph type="title"/>
          </p:nvPr>
        </p:nvSpPr>
        <p:spPr>
          <a:xfrm>
            <a:off x="274950" y="327125"/>
            <a:ext cx="6326700" cy="662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CUSTOM_20">
    <p:bg>
      <p:bgPr>
        <a:solidFill>
          <a:schemeClr val="dk2"/>
        </a:solidFill>
      </p:bgPr>
    </p:bg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6"/>
          <p:cNvSpPr/>
          <p:nvPr/>
        </p:nvSpPr>
        <p:spPr>
          <a:xfrm>
            <a:off x="274950" y="1503221"/>
            <a:ext cx="8598900" cy="16212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1828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26"/>
          <p:cNvSpPr txBox="1"/>
          <p:nvPr>
            <p:ph type="title"/>
          </p:nvPr>
        </p:nvSpPr>
        <p:spPr>
          <a:xfrm>
            <a:off x="339150" y="1531200"/>
            <a:ext cx="8470500" cy="159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1pPr>
            <a:lvl2pPr lvl="1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/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CUSTOM_21">
    <p:bg>
      <p:bgPr>
        <a:solidFill>
          <a:schemeClr val="lt2"/>
        </a:solidFill>
      </p:bgPr>
    </p:bg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7"/>
          <p:cNvSpPr/>
          <p:nvPr/>
        </p:nvSpPr>
        <p:spPr>
          <a:xfrm>
            <a:off x="274950" y="1580175"/>
            <a:ext cx="6326700" cy="3278400"/>
          </a:xfrm>
          <a:prstGeom prst="roundRect">
            <a:avLst>
              <a:gd fmla="val 5734" name="adj"/>
            </a:avLst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</p:txBody>
      </p:sp>
      <p:sp>
        <p:nvSpPr>
          <p:cNvPr id="211" name="Google Shape;211;p27"/>
          <p:cNvSpPr txBox="1"/>
          <p:nvPr>
            <p:ph idx="1" type="body"/>
          </p:nvPr>
        </p:nvSpPr>
        <p:spPr>
          <a:xfrm>
            <a:off x="545275" y="1703050"/>
            <a:ext cx="5795400" cy="292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212" name="Google Shape;212;p27"/>
          <p:cNvSpPr/>
          <p:nvPr/>
        </p:nvSpPr>
        <p:spPr>
          <a:xfrm>
            <a:off x="274950" y="284775"/>
            <a:ext cx="6326700" cy="704400"/>
          </a:xfrm>
          <a:prstGeom prst="roundRect">
            <a:avLst>
              <a:gd fmla="val 25275" name="adj"/>
            </a:avLst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155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/>
          </a:p>
        </p:txBody>
      </p:sp>
      <p:sp>
        <p:nvSpPr>
          <p:cNvPr id="213" name="Google Shape;213;p27"/>
          <p:cNvSpPr txBox="1"/>
          <p:nvPr>
            <p:ph type="title"/>
          </p:nvPr>
        </p:nvSpPr>
        <p:spPr>
          <a:xfrm>
            <a:off x="274950" y="327125"/>
            <a:ext cx="6326700" cy="662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9pPr>
          </a:lstStyle>
          <a:p/>
        </p:txBody>
      </p:sp>
      <p:sp>
        <p:nvSpPr>
          <p:cNvPr id="214" name="Google Shape;214;p27"/>
          <p:cNvSpPr/>
          <p:nvPr/>
        </p:nvSpPr>
        <p:spPr>
          <a:xfrm>
            <a:off x="274950" y="1102500"/>
            <a:ext cx="6326700" cy="357000"/>
          </a:xfrm>
          <a:prstGeom prst="roundRect">
            <a:avLst>
              <a:gd fmla="val 34148" name="adj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">
              <a:latin typeface="Della Respira"/>
              <a:ea typeface="Della Respira"/>
              <a:cs typeface="Della Respira"/>
              <a:sym typeface="Della Respira"/>
            </a:endParaRPr>
          </a:p>
        </p:txBody>
      </p:sp>
      <p:sp>
        <p:nvSpPr>
          <p:cNvPr id="215" name="Google Shape;215;p27"/>
          <p:cNvSpPr txBox="1"/>
          <p:nvPr>
            <p:ph idx="2" type="subTitle"/>
          </p:nvPr>
        </p:nvSpPr>
        <p:spPr>
          <a:xfrm>
            <a:off x="327025" y="1109850"/>
            <a:ext cx="6231900" cy="357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CUSTOM_22">
    <p:bg>
      <p:bgPr>
        <a:solidFill>
          <a:schemeClr val="lt2"/>
        </a:solidFill>
      </p:bgPr>
    </p:bg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8"/>
          <p:cNvSpPr/>
          <p:nvPr/>
        </p:nvSpPr>
        <p:spPr>
          <a:xfrm>
            <a:off x="274950" y="1503221"/>
            <a:ext cx="8598900" cy="1621200"/>
          </a:xfrm>
          <a:prstGeom prst="roundRect">
            <a:avLst>
              <a:gd fmla="val 16667" name="adj"/>
            </a:avLst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1828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28"/>
          <p:cNvSpPr txBox="1"/>
          <p:nvPr>
            <p:ph type="title"/>
          </p:nvPr>
        </p:nvSpPr>
        <p:spPr>
          <a:xfrm>
            <a:off x="339150" y="1531200"/>
            <a:ext cx="8470500" cy="159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1pPr>
            <a:lvl2pPr lvl="1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/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CUSTOM_23"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29"/>
          <p:cNvSpPr/>
          <p:nvPr/>
        </p:nvSpPr>
        <p:spPr>
          <a:xfrm>
            <a:off x="273650" y="1829175"/>
            <a:ext cx="8598900" cy="854400"/>
          </a:xfrm>
          <a:prstGeom prst="roundRect">
            <a:avLst>
              <a:gd fmla="val 25275" name="adj"/>
            </a:avLst>
          </a:prstGeom>
          <a:solidFill>
            <a:schemeClr val="accen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1828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/>
          </a:p>
        </p:txBody>
      </p:sp>
      <p:sp>
        <p:nvSpPr>
          <p:cNvPr id="221" name="Google Shape;221;p29"/>
          <p:cNvSpPr txBox="1"/>
          <p:nvPr>
            <p:ph type="title"/>
          </p:nvPr>
        </p:nvSpPr>
        <p:spPr>
          <a:xfrm>
            <a:off x="271350" y="1871515"/>
            <a:ext cx="8601300" cy="84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2pPr>
            <a:lvl3pPr lvl="2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3pPr>
            <a:lvl4pPr lvl="3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4pPr>
            <a:lvl5pPr lvl="4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5pPr>
            <a:lvl6pPr lvl="5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6pPr>
            <a:lvl7pPr lvl="6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7pPr>
            <a:lvl8pPr lvl="7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8pPr>
            <a:lvl9pPr lvl="8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9pPr>
          </a:lstStyle>
          <a:p/>
        </p:txBody>
      </p:sp>
      <p:sp>
        <p:nvSpPr>
          <p:cNvPr id="222" name="Google Shape;222;p29"/>
          <p:cNvSpPr/>
          <p:nvPr/>
        </p:nvSpPr>
        <p:spPr>
          <a:xfrm>
            <a:off x="273756" y="2887125"/>
            <a:ext cx="8598900" cy="427200"/>
          </a:xfrm>
          <a:prstGeom prst="roundRect">
            <a:avLst>
              <a:gd fmla="val 28253" name="adj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</p:txBody>
      </p:sp>
      <p:sp>
        <p:nvSpPr>
          <p:cNvPr id="223" name="Google Shape;223;p29"/>
          <p:cNvSpPr txBox="1"/>
          <p:nvPr>
            <p:ph idx="1" type="subTitle"/>
          </p:nvPr>
        </p:nvSpPr>
        <p:spPr>
          <a:xfrm>
            <a:off x="273650" y="2917550"/>
            <a:ext cx="8598900" cy="34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USTOM_24">
    <p:bg>
      <p:bgPr>
        <a:solidFill>
          <a:schemeClr val="dk2"/>
        </a:solidFill>
      </p:bgPr>
    </p:bg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30"/>
          <p:cNvSpPr txBox="1"/>
          <p:nvPr>
            <p:ph idx="1" type="body"/>
          </p:nvPr>
        </p:nvSpPr>
        <p:spPr>
          <a:xfrm>
            <a:off x="545275" y="1321275"/>
            <a:ext cx="5795400" cy="330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roduction">
  <p:cSld name="CUSTOM_1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>
            <p:ph idx="2" type="pic"/>
          </p:nvPr>
        </p:nvSpPr>
        <p:spPr>
          <a:xfrm>
            <a:off x="4676850" y="1342250"/>
            <a:ext cx="4201200" cy="3510600"/>
          </a:xfrm>
          <a:prstGeom prst="roundRect">
            <a:avLst>
              <a:gd fmla="val 5775" name="adj"/>
            </a:avLst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" name="Google Shape;21;p4"/>
          <p:cNvSpPr/>
          <p:nvPr/>
        </p:nvSpPr>
        <p:spPr>
          <a:xfrm>
            <a:off x="274950" y="284775"/>
            <a:ext cx="8598900" cy="854400"/>
          </a:xfrm>
          <a:prstGeom prst="roundRect">
            <a:avLst>
              <a:gd fmla="val 25275" name="adj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1828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4"/>
          <p:cNvSpPr/>
          <p:nvPr/>
        </p:nvSpPr>
        <p:spPr>
          <a:xfrm>
            <a:off x="274950" y="1348125"/>
            <a:ext cx="4201200" cy="3510600"/>
          </a:xfrm>
          <a:prstGeom prst="roundRect">
            <a:avLst>
              <a:gd fmla="val 5734" name="adj"/>
            </a:avLst>
          </a:prstGeom>
          <a:solidFill>
            <a:schemeClr val="accen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96350" y="1593900"/>
            <a:ext cx="3754200" cy="298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24" name="Google Shape;24;p4"/>
          <p:cNvSpPr txBox="1"/>
          <p:nvPr>
            <p:ph type="title"/>
          </p:nvPr>
        </p:nvSpPr>
        <p:spPr>
          <a:xfrm>
            <a:off x="272650" y="327115"/>
            <a:ext cx="8601300" cy="84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CUSTOM_25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1"/>
          <p:cNvSpPr txBox="1"/>
          <p:nvPr>
            <p:ph idx="1" type="body"/>
          </p:nvPr>
        </p:nvSpPr>
        <p:spPr>
          <a:xfrm>
            <a:off x="545275" y="1321275"/>
            <a:ext cx="5795400" cy="330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228" name="Google Shape;228;p31"/>
          <p:cNvSpPr/>
          <p:nvPr/>
        </p:nvSpPr>
        <p:spPr>
          <a:xfrm>
            <a:off x="274950" y="284775"/>
            <a:ext cx="6326700" cy="704400"/>
          </a:xfrm>
          <a:prstGeom prst="roundRect">
            <a:avLst>
              <a:gd fmla="val 25275" name="adj"/>
            </a:avLst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155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/>
          </a:p>
        </p:txBody>
      </p:sp>
      <p:sp>
        <p:nvSpPr>
          <p:cNvPr id="229" name="Google Shape;229;p31"/>
          <p:cNvSpPr txBox="1"/>
          <p:nvPr>
            <p:ph type="title"/>
          </p:nvPr>
        </p:nvSpPr>
        <p:spPr>
          <a:xfrm>
            <a:off x="274950" y="327125"/>
            <a:ext cx="6326700" cy="662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9pPr>
          </a:lstStyle>
          <a:p/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">
  <p:cSld name="CUSTOM_26"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32"/>
          <p:cNvSpPr/>
          <p:nvPr/>
        </p:nvSpPr>
        <p:spPr>
          <a:xfrm>
            <a:off x="274950" y="284775"/>
            <a:ext cx="8598900" cy="854400"/>
          </a:xfrm>
          <a:prstGeom prst="roundRect">
            <a:avLst>
              <a:gd fmla="val 25275" name="adj"/>
            </a:avLst>
          </a:prstGeom>
          <a:solidFill>
            <a:schemeClr val="accen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1828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32"/>
          <p:cNvSpPr/>
          <p:nvPr/>
        </p:nvSpPr>
        <p:spPr>
          <a:xfrm>
            <a:off x="272650" y="1348125"/>
            <a:ext cx="8601300" cy="509700"/>
          </a:xfrm>
          <a:prstGeom prst="roundRect">
            <a:avLst>
              <a:gd fmla="val 32052" name="adj"/>
            </a:avLst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>
              <a:latin typeface="DM Sans Light"/>
              <a:ea typeface="DM Sans Light"/>
              <a:cs typeface="DM Sans Light"/>
              <a:sym typeface="DM Sans Light"/>
            </a:endParaRPr>
          </a:p>
        </p:txBody>
      </p:sp>
      <p:sp>
        <p:nvSpPr>
          <p:cNvPr id="233" name="Google Shape;233;p32"/>
          <p:cNvSpPr txBox="1"/>
          <p:nvPr>
            <p:ph type="title"/>
          </p:nvPr>
        </p:nvSpPr>
        <p:spPr>
          <a:xfrm>
            <a:off x="272650" y="327115"/>
            <a:ext cx="8601300" cy="84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9pPr>
          </a:lstStyle>
          <a:p/>
        </p:txBody>
      </p:sp>
      <p:sp>
        <p:nvSpPr>
          <p:cNvPr id="234" name="Google Shape;234;p32"/>
          <p:cNvSpPr txBox="1"/>
          <p:nvPr>
            <p:ph idx="1" type="subTitle"/>
          </p:nvPr>
        </p:nvSpPr>
        <p:spPr>
          <a:xfrm>
            <a:off x="272650" y="1375155"/>
            <a:ext cx="8601300" cy="474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200"/>
              <a:buFont typeface="Della Respira"/>
              <a:buNone/>
              <a:defRPr sz="2200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200"/>
              <a:buFont typeface="Della Respira"/>
              <a:buNone/>
              <a:defRPr sz="2200"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200"/>
              <a:buFont typeface="Della Respira"/>
              <a:buNone/>
              <a:defRPr sz="2200"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200"/>
              <a:buFont typeface="Della Respira"/>
              <a:buNone/>
              <a:defRPr sz="2200"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200"/>
              <a:buFont typeface="Della Respira"/>
              <a:buNone/>
              <a:defRPr sz="2200"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200"/>
              <a:buFont typeface="Della Respira"/>
              <a:buNone/>
              <a:defRPr sz="2200"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200"/>
              <a:buFont typeface="Della Respira"/>
              <a:buNone/>
              <a:defRPr sz="2200"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200"/>
              <a:buFont typeface="Della Respira"/>
              <a:buNone/>
              <a:defRPr sz="2200"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200"/>
              <a:buFont typeface="Della Respira"/>
              <a:buNone/>
              <a:defRPr sz="2200"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/>
        </p:txBody>
      </p:sp>
      <p:sp>
        <p:nvSpPr>
          <p:cNvPr id="235" name="Google Shape;235;p32"/>
          <p:cNvSpPr/>
          <p:nvPr/>
        </p:nvSpPr>
        <p:spPr>
          <a:xfrm>
            <a:off x="272650" y="1964965"/>
            <a:ext cx="8601300" cy="509700"/>
          </a:xfrm>
          <a:prstGeom prst="roundRect">
            <a:avLst>
              <a:gd fmla="val 32052" name="adj"/>
            </a:avLst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>
              <a:latin typeface="DM Sans Light"/>
              <a:ea typeface="DM Sans Light"/>
              <a:cs typeface="DM Sans Light"/>
              <a:sym typeface="DM Sans Light"/>
            </a:endParaRPr>
          </a:p>
        </p:txBody>
      </p:sp>
      <p:sp>
        <p:nvSpPr>
          <p:cNvPr id="236" name="Google Shape;236;p32"/>
          <p:cNvSpPr txBox="1"/>
          <p:nvPr>
            <p:ph idx="2" type="subTitle"/>
          </p:nvPr>
        </p:nvSpPr>
        <p:spPr>
          <a:xfrm>
            <a:off x="272650" y="1991995"/>
            <a:ext cx="8601300" cy="474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200"/>
              <a:buFont typeface="Della Respira"/>
              <a:buNone/>
              <a:defRPr sz="2200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200"/>
              <a:buFont typeface="Della Respira"/>
              <a:buNone/>
              <a:defRPr sz="2200"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200"/>
              <a:buFont typeface="Della Respira"/>
              <a:buNone/>
              <a:defRPr sz="2200"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200"/>
              <a:buFont typeface="Della Respira"/>
              <a:buNone/>
              <a:defRPr sz="2200"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200"/>
              <a:buFont typeface="Della Respira"/>
              <a:buNone/>
              <a:defRPr sz="2200"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200"/>
              <a:buFont typeface="Della Respira"/>
              <a:buNone/>
              <a:defRPr sz="2200"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200"/>
              <a:buFont typeface="Della Respira"/>
              <a:buNone/>
              <a:defRPr sz="2200"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200"/>
              <a:buFont typeface="Della Respira"/>
              <a:buNone/>
              <a:defRPr sz="2200"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200"/>
              <a:buFont typeface="Della Respira"/>
              <a:buNone/>
              <a:defRPr sz="2200"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/>
        </p:txBody>
      </p:sp>
      <p:sp>
        <p:nvSpPr>
          <p:cNvPr id="237" name="Google Shape;237;p32"/>
          <p:cNvSpPr/>
          <p:nvPr/>
        </p:nvSpPr>
        <p:spPr>
          <a:xfrm>
            <a:off x="272650" y="2581805"/>
            <a:ext cx="8601300" cy="509700"/>
          </a:xfrm>
          <a:prstGeom prst="roundRect">
            <a:avLst>
              <a:gd fmla="val 32052" name="adj"/>
            </a:avLst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>
              <a:latin typeface="DM Sans Light"/>
              <a:ea typeface="DM Sans Light"/>
              <a:cs typeface="DM Sans Light"/>
              <a:sym typeface="DM Sans Light"/>
            </a:endParaRPr>
          </a:p>
        </p:txBody>
      </p:sp>
      <p:sp>
        <p:nvSpPr>
          <p:cNvPr id="238" name="Google Shape;238;p32"/>
          <p:cNvSpPr txBox="1"/>
          <p:nvPr>
            <p:ph idx="3" type="subTitle"/>
          </p:nvPr>
        </p:nvSpPr>
        <p:spPr>
          <a:xfrm>
            <a:off x="272650" y="2608834"/>
            <a:ext cx="8601300" cy="474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200"/>
              <a:buFont typeface="Della Respira"/>
              <a:buNone/>
              <a:defRPr sz="2200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200"/>
              <a:buFont typeface="Della Respira"/>
              <a:buNone/>
              <a:defRPr sz="2200"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200"/>
              <a:buFont typeface="Della Respira"/>
              <a:buNone/>
              <a:defRPr sz="2200"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200"/>
              <a:buFont typeface="Della Respira"/>
              <a:buNone/>
              <a:defRPr sz="2200"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200"/>
              <a:buFont typeface="Della Respira"/>
              <a:buNone/>
              <a:defRPr sz="2200"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200"/>
              <a:buFont typeface="Della Respira"/>
              <a:buNone/>
              <a:defRPr sz="2200"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200"/>
              <a:buFont typeface="Della Respira"/>
              <a:buNone/>
              <a:defRPr sz="2200"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200"/>
              <a:buFont typeface="Della Respira"/>
              <a:buNone/>
              <a:defRPr sz="2200"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200"/>
              <a:buFont typeface="Della Respira"/>
              <a:buNone/>
              <a:defRPr sz="2200"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/>
        </p:txBody>
      </p:sp>
      <p:sp>
        <p:nvSpPr>
          <p:cNvPr id="239" name="Google Shape;239;p32"/>
          <p:cNvSpPr/>
          <p:nvPr/>
        </p:nvSpPr>
        <p:spPr>
          <a:xfrm>
            <a:off x="272650" y="3198644"/>
            <a:ext cx="8601300" cy="509700"/>
          </a:xfrm>
          <a:prstGeom prst="roundRect">
            <a:avLst>
              <a:gd fmla="val 32052" name="adj"/>
            </a:avLst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>
              <a:latin typeface="DM Sans Light"/>
              <a:ea typeface="DM Sans Light"/>
              <a:cs typeface="DM Sans Light"/>
              <a:sym typeface="DM Sans Light"/>
            </a:endParaRPr>
          </a:p>
        </p:txBody>
      </p:sp>
      <p:sp>
        <p:nvSpPr>
          <p:cNvPr id="240" name="Google Shape;240;p32"/>
          <p:cNvSpPr txBox="1"/>
          <p:nvPr>
            <p:ph idx="4" type="subTitle"/>
          </p:nvPr>
        </p:nvSpPr>
        <p:spPr>
          <a:xfrm>
            <a:off x="272650" y="3225674"/>
            <a:ext cx="8601300" cy="474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200"/>
              <a:buFont typeface="Della Respira"/>
              <a:buNone/>
              <a:defRPr sz="2200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200"/>
              <a:buFont typeface="Della Respira"/>
              <a:buNone/>
              <a:defRPr sz="2200"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200"/>
              <a:buFont typeface="Della Respira"/>
              <a:buNone/>
              <a:defRPr sz="2200"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200"/>
              <a:buFont typeface="Della Respira"/>
              <a:buNone/>
              <a:defRPr sz="2200"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200"/>
              <a:buFont typeface="Della Respira"/>
              <a:buNone/>
              <a:defRPr sz="2200"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200"/>
              <a:buFont typeface="Della Respira"/>
              <a:buNone/>
              <a:defRPr sz="2200"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200"/>
              <a:buFont typeface="Della Respira"/>
              <a:buNone/>
              <a:defRPr sz="2200"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200"/>
              <a:buFont typeface="Della Respira"/>
              <a:buNone/>
              <a:defRPr sz="2200"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200"/>
              <a:buFont typeface="Della Respira"/>
              <a:buNone/>
              <a:defRPr sz="2200"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/>
        </p:txBody>
      </p:sp>
      <p:sp>
        <p:nvSpPr>
          <p:cNvPr id="241" name="Google Shape;241;p32"/>
          <p:cNvSpPr/>
          <p:nvPr/>
        </p:nvSpPr>
        <p:spPr>
          <a:xfrm>
            <a:off x="272650" y="3815484"/>
            <a:ext cx="8601300" cy="509700"/>
          </a:xfrm>
          <a:prstGeom prst="roundRect">
            <a:avLst>
              <a:gd fmla="val 32052" name="adj"/>
            </a:avLst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>
              <a:latin typeface="DM Sans Light"/>
              <a:ea typeface="DM Sans Light"/>
              <a:cs typeface="DM Sans Light"/>
              <a:sym typeface="DM Sans Light"/>
            </a:endParaRPr>
          </a:p>
        </p:txBody>
      </p:sp>
      <p:sp>
        <p:nvSpPr>
          <p:cNvPr id="242" name="Google Shape;242;p32"/>
          <p:cNvSpPr txBox="1"/>
          <p:nvPr>
            <p:ph idx="5" type="subTitle"/>
          </p:nvPr>
        </p:nvSpPr>
        <p:spPr>
          <a:xfrm>
            <a:off x="272650" y="3842514"/>
            <a:ext cx="8601300" cy="474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200"/>
              <a:buFont typeface="Della Respira"/>
              <a:buNone/>
              <a:defRPr sz="2200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200"/>
              <a:buFont typeface="Della Respira"/>
              <a:buNone/>
              <a:defRPr sz="2200"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200"/>
              <a:buFont typeface="Della Respira"/>
              <a:buNone/>
              <a:defRPr sz="2200"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200"/>
              <a:buFont typeface="Della Respira"/>
              <a:buNone/>
              <a:defRPr sz="2200"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200"/>
              <a:buFont typeface="Della Respira"/>
              <a:buNone/>
              <a:defRPr sz="2200"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200"/>
              <a:buFont typeface="Della Respira"/>
              <a:buNone/>
              <a:defRPr sz="2200"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200"/>
              <a:buFont typeface="Della Respira"/>
              <a:buNone/>
              <a:defRPr sz="2200"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200"/>
              <a:buFont typeface="Della Respira"/>
              <a:buNone/>
              <a:defRPr sz="2200"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200"/>
              <a:buFont typeface="Della Respira"/>
              <a:buNone/>
              <a:defRPr sz="2200"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/>
        </p:txBody>
      </p:sp>
      <p:sp>
        <p:nvSpPr>
          <p:cNvPr id="243" name="Google Shape;243;p32"/>
          <p:cNvSpPr/>
          <p:nvPr/>
        </p:nvSpPr>
        <p:spPr>
          <a:xfrm>
            <a:off x="272650" y="4432324"/>
            <a:ext cx="8601300" cy="509700"/>
          </a:xfrm>
          <a:prstGeom prst="roundRect">
            <a:avLst>
              <a:gd fmla="val 32052" name="adj"/>
            </a:avLst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>
              <a:latin typeface="DM Sans Light"/>
              <a:ea typeface="DM Sans Light"/>
              <a:cs typeface="DM Sans Light"/>
              <a:sym typeface="DM Sans Light"/>
            </a:endParaRPr>
          </a:p>
        </p:txBody>
      </p:sp>
      <p:sp>
        <p:nvSpPr>
          <p:cNvPr id="244" name="Google Shape;244;p32"/>
          <p:cNvSpPr txBox="1"/>
          <p:nvPr>
            <p:ph idx="6" type="subTitle"/>
          </p:nvPr>
        </p:nvSpPr>
        <p:spPr>
          <a:xfrm>
            <a:off x="272650" y="4459354"/>
            <a:ext cx="8601300" cy="474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200"/>
              <a:buFont typeface="Della Respira"/>
              <a:buNone/>
              <a:defRPr sz="2200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200"/>
              <a:buFont typeface="Della Respira"/>
              <a:buNone/>
              <a:defRPr sz="2200"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200"/>
              <a:buFont typeface="Della Respira"/>
              <a:buNone/>
              <a:defRPr sz="2200"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200"/>
              <a:buFont typeface="Della Respira"/>
              <a:buNone/>
              <a:defRPr sz="2200"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200"/>
              <a:buFont typeface="Della Respira"/>
              <a:buNone/>
              <a:defRPr sz="2200"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200"/>
              <a:buFont typeface="Della Respira"/>
              <a:buNone/>
              <a:defRPr sz="2200"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200"/>
              <a:buFont typeface="Della Respira"/>
              <a:buNone/>
              <a:defRPr sz="2200"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200"/>
              <a:buFont typeface="Della Respira"/>
              <a:buNone/>
              <a:defRPr sz="2200"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200"/>
              <a:buFont typeface="Della Respira"/>
              <a:buNone/>
              <a:defRPr sz="2200"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Body and Image">
  <p:cSld name="CUSTOM_27"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33"/>
          <p:cNvSpPr/>
          <p:nvPr/>
        </p:nvSpPr>
        <p:spPr>
          <a:xfrm>
            <a:off x="4672650" y="1348125"/>
            <a:ext cx="4201200" cy="3510600"/>
          </a:xfrm>
          <a:prstGeom prst="roundRect">
            <a:avLst>
              <a:gd fmla="val 5734" name="adj"/>
            </a:avLst>
          </a:prstGeom>
          <a:solidFill>
            <a:schemeClr val="accen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</p:txBody>
      </p:sp>
      <p:sp>
        <p:nvSpPr>
          <p:cNvPr id="247" name="Google Shape;247;p33"/>
          <p:cNvSpPr txBox="1"/>
          <p:nvPr>
            <p:ph idx="1" type="body"/>
          </p:nvPr>
        </p:nvSpPr>
        <p:spPr>
          <a:xfrm>
            <a:off x="4889250" y="1503725"/>
            <a:ext cx="3768000" cy="30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248" name="Google Shape;248;p33"/>
          <p:cNvSpPr/>
          <p:nvPr>
            <p:ph idx="2" type="pic"/>
          </p:nvPr>
        </p:nvSpPr>
        <p:spPr>
          <a:xfrm>
            <a:off x="274950" y="1352225"/>
            <a:ext cx="4201200" cy="3510600"/>
          </a:xfrm>
          <a:prstGeom prst="roundRect">
            <a:avLst>
              <a:gd fmla="val 5298" name="adj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9" name="Google Shape;249;p33"/>
          <p:cNvSpPr/>
          <p:nvPr/>
        </p:nvSpPr>
        <p:spPr>
          <a:xfrm>
            <a:off x="274950" y="284775"/>
            <a:ext cx="8598900" cy="854400"/>
          </a:xfrm>
          <a:prstGeom prst="roundRect">
            <a:avLst>
              <a:gd fmla="val 25275" name="adj"/>
            </a:avLst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1828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/>
          </a:p>
        </p:txBody>
      </p:sp>
      <p:sp>
        <p:nvSpPr>
          <p:cNvPr id="250" name="Google Shape;250;p33"/>
          <p:cNvSpPr txBox="1"/>
          <p:nvPr>
            <p:ph type="title"/>
          </p:nvPr>
        </p:nvSpPr>
        <p:spPr>
          <a:xfrm>
            <a:off x="272650" y="327115"/>
            <a:ext cx="8601300" cy="84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2pPr>
            <a:lvl3pPr lvl="2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3pPr>
            <a:lvl4pPr lvl="3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4pPr>
            <a:lvl5pPr lvl="4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5pPr>
            <a:lvl6pPr lvl="5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6pPr>
            <a:lvl7pPr lvl="6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7pPr>
            <a:lvl8pPr lvl="7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8pPr>
            <a:lvl9pPr lvl="8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9pPr>
          </a:lstStyle>
          <a:p/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Big Ideas">
  <p:cSld name="CUSTOM_28">
    <p:bg>
      <p:bgPr>
        <a:solidFill>
          <a:schemeClr val="lt2"/>
        </a:solidFill>
      </p:bgPr>
    </p:bg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34"/>
          <p:cNvSpPr/>
          <p:nvPr/>
        </p:nvSpPr>
        <p:spPr>
          <a:xfrm>
            <a:off x="4672650" y="1945525"/>
            <a:ext cx="4201200" cy="2917200"/>
          </a:xfrm>
          <a:prstGeom prst="roundRect">
            <a:avLst>
              <a:gd fmla="val 5734" name="adj"/>
            </a:avLst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</p:txBody>
      </p:sp>
      <p:sp>
        <p:nvSpPr>
          <p:cNvPr id="253" name="Google Shape;253;p34"/>
          <p:cNvSpPr txBox="1"/>
          <p:nvPr>
            <p:ph idx="1" type="body"/>
          </p:nvPr>
        </p:nvSpPr>
        <p:spPr>
          <a:xfrm>
            <a:off x="4901050" y="2141437"/>
            <a:ext cx="3768000" cy="237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254" name="Google Shape;254;p34"/>
          <p:cNvSpPr/>
          <p:nvPr/>
        </p:nvSpPr>
        <p:spPr>
          <a:xfrm>
            <a:off x="274950" y="1945525"/>
            <a:ext cx="4201200" cy="2917200"/>
          </a:xfrm>
          <a:prstGeom prst="roundRect">
            <a:avLst>
              <a:gd fmla="val 5734" name="adj"/>
            </a:avLst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</p:txBody>
      </p:sp>
      <p:sp>
        <p:nvSpPr>
          <p:cNvPr id="255" name="Google Shape;255;p34"/>
          <p:cNvSpPr txBox="1"/>
          <p:nvPr>
            <p:ph idx="2" type="body"/>
          </p:nvPr>
        </p:nvSpPr>
        <p:spPr>
          <a:xfrm>
            <a:off x="503350" y="2141437"/>
            <a:ext cx="3768000" cy="237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256" name="Google Shape;256;p34"/>
          <p:cNvSpPr/>
          <p:nvPr/>
        </p:nvSpPr>
        <p:spPr>
          <a:xfrm>
            <a:off x="274950" y="284775"/>
            <a:ext cx="8598900" cy="854400"/>
          </a:xfrm>
          <a:prstGeom prst="roundRect">
            <a:avLst>
              <a:gd fmla="val 25275" name="adj"/>
            </a:avLst>
          </a:prstGeom>
          <a:solidFill>
            <a:schemeClr val="accen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1828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/>
          </a:p>
        </p:txBody>
      </p:sp>
      <p:sp>
        <p:nvSpPr>
          <p:cNvPr id="257" name="Google Shape;257;p34"/>
          <p:cNvSpPr txBox="1"/>
          <p:nvPr>
            <p:ph type="title"/>
          </p:nvPr>
        </p:nvSpPr>
        <p:spPr>
          <a:xfrm>
            <a:off x="272650" y="327115"/>
            <a:ext cx="8601300" cy="84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2pPr>
            <a:lvl3pPr lvl="2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3pPr>
            <a:lvl4pPr lvl="3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4pPr>
            <a:lvl5pPr lvl="4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5pPr>
            <a:lvl6pPr lvl="5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6pPr>
            <a:lvl7pPr lvl="6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7pPr>
            <a:lvl8pPr lvl="7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8pPr>
            <a:lvl9pPr lvl="8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9pPr>
          </a:lstStyle>
          <a:p/>
        </p:txBody>
      </p:sp>
      <p:sp>
        <p:nvSpPr>
          <p:cNvPr id="258" name="Google Shape;258;p34"/>
          <p:cNvSpPr/>
          <p:nvPr/>
        </p:nvSpPr>
        <p:spPr>
          <a:xfrm>
            <a:off x="275100" y="1342725"/>
            <a:ext cx="4201200" cy="427200"/>
          </a:xfrm>
          <a:prstGeom prst="roundRect">
            <a:avLst>
              <a:gd fmla="val 28253" name="adj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</p:txBody>
      </p:sp>
      <p:sp>
        <p:nvSpPr>
          <p:cNvPr id="259" name="Google Shape;259;p34"/>
          <p:cNvSpPr txBox="1"/>
          <p:nvPr>
            <p:ph idx="3" type="subTitle"/>
          </p:nvPr>
        </p:nvSpPr>
        <p:spPr>
          <a:xfrm>
            <a:off x="274950" y="1373150"/>
            <a:ext cx="4201200" cy="34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/>
        </p:txBody>
      </p:sp>
      <p:sp>
        <p:nvSpPr>
          <p:cNvPr id="260" name="Google Shape;260;p34"/>
          <p:cNvSpPr/>
          <p:nvPr/>
        </p:nvSpPr>
        <p:spPr>
          <a:xfrm>
            <a:off x="4672725" y="1342725"/>
            <a:ext cx="4201200" cy="427200"/>
          </a:xfrm>
          <a:prstGeom prst="roundRect">
            <a:avLst>
              <a:gd fmla="val 28253" name="adj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</p:txBody>
      </p:sp>
      <p:sp>
        <p:nvSpPr>
          <p:cNvPr id="261" name="Google Shape;261;p34"/>
          <p:cNvSpPr txBox="1"/>
          <p:nvPr>
            <p:ph idx="4" type="subTitle"/>
          </p:nvPr>
        </p:nvSpPr>
        <p:spPr>
          <a:xfrm>
            <a:off x="4672575" y="1373150"/>
            <a:ext cx="4201200" cy="34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Big Ideas">
  <p:cSld name="CUSTOM_29">
    <p:bg>
      <p:bgPr>
        <a:solidFill>
          <a:schemeClr val="lt2"/>
        </a:solidFill>
      </p:bgPr>
    </p:bg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35"/>
          <p:cNvSpPr/>
          <p:nvPr/>
        </p:nvSpPr>
        <p:spPr>
          <a:xfrm>
            <a:off x="274950" y="1945525"/>
            <a:ext cx="2721900" cy="2917200"/>
          </a:xfrm>
          <a:prstGeom prst="roundRect">
            <a:avLst>
              <a:gd fmla="val 5734" name="adj"/>
            </a:avLst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</p:txBody>
      </p:sp>
      <p:sp>
        <p:nvSpPr>
          <p:cNvPr id="264" name="Google Shape;264;p35"/>
          <p:cNvSpPr txBox="1"/>
          <p:nvPr>
            <p:ph idx="1" type="body"/>
          </p:nvPr>
        </p:nvSpPr>
        <p:spPr>
          <a:xfrm>
            <a:off x="392094" y="2141437"/>
            <a:ext cx="2487600" cy="237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265" name="Google Shape;265;p35"/>
          <p:cNvSpPr/>
          <p:nvPr/>
        </p:nvSpPr>
        <p:spPr>
          <a:xfrm>
            <a:off x="274950" y="284775"/>
            <a:ext cx="8598900" cy="854400"/>
          </a:xfrm>
          <a:prstGeom prst="roundRect">
            <a:avLst>
              <a:gd fmla="val 25275" name="adj"/>
            </a:avLst>
          </a:prstGeom>
          <a:solidFill>
            <a:schemeClr val="accen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1828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/>
          </a:p>
        </p:txBody>
      </p:sp>
      <p:sp>
        <p:nvSpPr>
          <p:cNvPr id="266" name="Google Shape;266;p35"/>
          <p:cNvSpPr txBox="1"/>
          <p:nvPr>
            <p:ph type="title"/>
          </p:nvPr>
        </p:nvSpPr>
        <p:spPr>
          <a:xfrm>
            <a:off x="272650" y="327115"/>
            <a:ext cx="8601300" cy="84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2pPr>
            <a:lvl3pPr lvl="2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3pPr>
            <a:lvl4pPr lvl="3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4pPr>
            <a:lvl5pPr lvl="4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5pPr>
            <a:lvl6pPr lvl="5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6pPr>
            <a:lvl7pPr lvl="6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7pPr>
            <a:lvl8pPr lvl="7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8pPr>
            <a:lvl9pPr lvl="8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9pPr>
          </a:lstStyle>
          <a:p/>
        </p:txBody>
      </p:sp>
      <p:sp>
        <p:nvSpPr>
          <p:cNvPr id="267" name="Google Shape;267;p35"/>
          <p:cNvSpPr/>
          <p:nvPr/>
        </p:nvSpPr>
        <p:spPr>
          <a:xfrm>
            <a:off x="275047" y="1342725"/>
            <a:ext cx="2721900" cy="427200"/>
          </a:xfrm>
          <a:prstGeom prst="roundRect">
            <a:avLst>
              <a:gd fmla="val 28253" name="adj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</p:txBody>
      </p:sp>
      <p:sp>
        <p:nvSpPr>
          <p:cNvPr id="268" name="Google Shape;268;p35"/>
          <p:cNvSpPr txBox="1"/>
          <p:nvPr>
            <p:ph idx="2" type="subTitle"/>
          </p:nvPr>
        </p:nvSpPr>
        <p:spPr>
          <a:xfrm>
            <a:off x="274950" y="1373150"/>
            <a:ext cx="2721900" cy="34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/>
        </p:txBody>
      </p:sp>
      <p:sp>
        <p:nvSpPr>
          <p:cNvPr id="269" name="Google Shape;269;p35"/>
          <p:cNvSpPr/>
          <p:nvPr/>
        </p:nvSpPr>
        <p:spPr>
          <a:xfrm>
            <a:off x="3211000" y="1945525"/>
            <a:ext cx="2721900" cy="2917200"/>
          </a:xfrm>
          <a:prstGeom prst="roundRect">
            <a:avLst>
              <a:gd fmla="val 5734" name="adj"/>
            </a:avLst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</p:txBody>
      </p:sp>
      <p:sp>
        <p:nvSpPr>
          <p:cNvPr id="270" name="Google Shape;270;p35"/>
          <p:cNvSpPr txBox="1"/>
          <p:nvPr>
            <p:ph idx="3" type="body"/>
          </p:nvPr>
        </p:nvSpPr>
        <p:spPr>
          <a:xfrm>
            <a:off x="3328144" y="2141437"/>
            <a:ext cx="2487600" cy="237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271" name="Google Shape;271;p35"/>
          <p:cNvSpPr/>
          <p:nvPr/>
        </p:nvSpPr>
        <p:spPr>
          <a:xfrm>
            <a:off x="3211097" y="1342725"/>
            <a:ext cx="2721900" cy="427200"/>
          </a:xfrm>
          <a:prstGeom prst="roundRect">
            <a:avLst>
              <a:gd fmla="val 28253" name="adj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</p:txBody>
      </p:sp>
      <p:sp>
        <p:nvSpPr>
          <p:cNvPr id="272" name="Google Shape;272;p35"/>
          <p:cNvSpPr txBox="1"/>
          <p:nvPr>
            <p:ph idx="4" type="subTitle"/>
          </p:nvPr>
        </p:nvSpPr>
        <p:spPr>
          <a:xfrm>
            <a:off x="3211000" y="1373150"/>
            <a:ext cx="2721900" cy="34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/>
        </p:txBody>
      </p:sp>
      <p:sp>
        <p:nvSpPr>
          <p:cNvPr id="273" name="Google Shape;273;p35"/>
          <p:cNvSpPr/>
          <p:nvPr/>
        </p:nvSpPr>
        <p:spPr>
          <a:xfrm>
            <a:off x="6147150" y="1945525"/>
            <a:ext cx="2721900" cy="2917200"/>
          </a:xfrm>
          <a:prstGeom prst="roundRect">
            <a:avLst>
              <a:gd fmla="val 5734" name="adj"/>
            </a:avLst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</p:txBody>
      </p:sp>
      <p:sp>
        <p:nvSpPr>
          <p:cNvPr id="274" name="Google Shape;274;p35"/>
          <p:cNvSpPr txBox="1"/>
          <p:nvPr>
            <p:ph idx="5" type="body"/>
          </p:nvPr>
        </p:nvSpPr>
        <p:spPr>
          <a:xfrm>
            <a:off x="6264294" y="2141437"/>
            <a:ext cx="2487600" cy="237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275" name="Google Shape;275;p35"/>
          <p:cNvSpPr/>
          <p:nvPr/>
        </p:nvSpPr>
        <p:spPr>
          <a:xfrm>
            <a:off x="6147247" y="1342725"/>
            <a:ext cx="2721900" cy="427200"/>
          </a:xfrm>
          <a:prstGeom prst="roundRect">
            <a:avLst>
              <a:gd fmla="val 28253" name="adj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</p:txBody>
      </p:sp>
      <p:sp>
        <p:nvSpPr>
          <p:cNvPr id="276" name="Google Shape;276;p35"/>
          <p:cNvSpPr txBox="1"/>
          <p:nvPr>
            <p:ph idx="6" type="subTitle"/>
          </p:nvPr>
        </p:nvSpPr>
        <p:spPr>
          <a:xfrm>
            <a:off x="6147150" y="1373150"/>
            <a:ext cx="2721900" cy="34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our Big Ideas">
  <p:cSld name="CUSTOM_30">
    <p:bg>
      <p:bgPr>
        <a:solidFill>
          <a:schemeClr val="lt2"/>
        </a:solidFill>
      </p:bgPr>
    </p:bg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36"/>
          <p:cNvSpPr/>
          <p:nvPr/>
        </p:nvSpPr>
        <p:spPr>
          <a:xfrm>
            <a:off x="274950" y="1945525"/>
            <a:ext cx="2059500" cy="2917200"/>
          </a:xfrm>
          <a:prstGeom prst="roundRect">
            <a:avLst>
              <a:gd fmla="val 5734" name="adj"/>
            </a:avLst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</p:txBody>
      </p:sp>
      <p:sp>
        <p:nvSpPr>
          <p:cNvPr id="279" name="Google Shape;279;p36"/>
          <p:cNvSpPr txBox="1"/>
          <p:nvPr>
            <p:ph idx="1" type="body"/>
          </p:nvPr>
        </p:nvSpPr>
        <p:spPr>
          <a:xfrm>
            <a:off x="363575" y="2098999"/>
            <a:ext cx="1881900" cy="264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280" name="Google Shape;280;p36"/>
          <p:cNvSpPr/>
          <p:nvPr/>
        </p:nvSpPr>
        <p:spPr>
          <a:xfrm>
            <a:off x="274950" y="284775"/>
            <a:ext cx="8598900" cy="854400"/>
          </a:xfrm>
          <a:prstGeom prst="roundRect">
            <a:avLst>
              <a:gd fmla="val 25275" name="adj"/>
            </a:avLst>
          </a:prstGeom>
          <a:solidFill>
            <a:schemeClr val="accen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1828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/>
          </a:p>
        </p:txBody>
      </p:sp>
      <p:sp>
        <p:nvSpPr>
          <p:cNvPr id="281" name="Google Shape;281;p36"/>
          <p:cNvSpPr txBox="1"/>
          <p:nvPr>
            <p:ph type="title"/>
          </p:nvPr>
        </p:nvSpPr>
        <p:spPr>
          <a:xfrm>
            <a:off x="272650" y="327115"/>
            <a:ext cx="8601300" cy="84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2pPr>
            <a:lvl3pPr lvl="2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3pPr>
            <a:lvl4pPr lvl="3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4pPr>
            <a:lvl5pPr lvl="4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5pPr>
            <a:lvl6pPr lvl="5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6pPr>
            <a:lvl7pPr lvl="6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7pPr>
            <a:lvl8pPr lvl="7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8pPr>
            <a:lvl9pPr lvl="8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9pPr>
          </a:lstStyle>
          <a:p/>
        </p:txBody>
      </p:sp>
      <p:sp>
        <p:nvSpPr>
          <p:cNvPr id="282" name="Google Shape;282;p36"/>
          <p:cNvSpPr/>
          <p:nvPr/>
        </p:nvSpPr>
        <p:spPr>
          <a:xfrm>
            <a:off x="275024" y="1342725"/>
            <a:ext cx="2059500" cy="427200"/>
          </a:xfrm>
          <a:prstGeom prst="roundRect">
            <a:avLst>
              <a:gd fmla="val 28253" name="adj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</p:txBody>
      </p:sp>
      <p:sp>
        <p:nvSpPr>
          <p:cNvPr id="283" name="Google Shape;283;p36"/>
          <p:cNvSpPr txBox="1"/>
          <p:nvPr>
            <p:ph idx="2" type="subTitle"/>
          </p:nvPr>
        </p:nvSpPr>
        <p:spPr>
          <a:xfrm>
            <a:off x="274950" y="1373150"/>
            <a:ext cx="2059500" cy="34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/>
        </p:txBody>
      </p:sp>
      <p:sp>
        <p:nvSpPr>
          <p:cNvPr id="284" name="Google Shape;284;p36"/>
          <p:cNvSpPr/>
          <p:nvPr/>
        </p:nvSpPr>
        <p:spPr>
          <a:xfrm>
            <a:off x="2454747" y="1945525"/>
            <a:ext cx="2059500" cy="2917200"/>
          </a:xfrm>
          <a:prstGeom prst="roundRect">
            <a:avLst>
              <a:gd fmla="val 5734" name="adj"/>
            </a:avLst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</p:txBody>
      </p:sp>
      <p:sp>
        <p:nvSpPr>
          <p:cNvPr id="285" name="Google Shape;285;p36"/>
          <p:cNvSpPr txBox="1"/>
          <p:nvPr>
            <p:ph idx="3" type="body"/>
          </p:nvPr>
        </p:nvSpPr>
        <p:spPr>
          <a:xfrm>
            <a:off x="2543370" y="2098999"/>
            <a:ext cx="1881900" cy="264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286" name="Google Shape;286;p36"/>
          <p:cNvSpPr/>
          <p:nvPr/>
        </p:nvSpPr>
        <p:spPr>
          <a:xfrm>
            <a:off x="2454820" y="1342725"/>
            <a:ext cx="2059500" cy="427200"/>
          </a:xfrm>
          <a:prstGeom prst="roundRect">
            <a:avLst>
              <a:gd fmla="val 28253" name="adj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</p:txBody>
      </p:sp>
      <p:sp>
        <p:nvSpPr>
          <p:cNvPr id="287" name="Google Shape;287;p36"/>
          <p:cNvSpPr txBox="1"/>
          <p:nvPr>
            <p:ph idx="4" type="subTitle"/>
          </p:nvPr>
        </p:nvSpPr>
        <p:spPr>
          <a:xfrm>
            <a:off x="2454747" y="1373150"/>
            <a:ext cx="2059500" cy="34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/>
        </p:txBody>
      </p:sp>
      <p:sp>
        <p:nvSpPr>
          <p:cNvPr id="288" name="Google Shape;288;p36"/>
          <p:cNvSpPr/>
          <p:nvPr/>
        </p:nvSpPr>
        <p:spPr>
          <a:xfrm>
            <a:off x="4634609" y="1945525"/>
            <a:ext cx="2059500" cy="2917200"/>
          </a:xfrm>
          <a:prstGeom prst="roundRect">
            <a:avLst>
              <a:gd fmla="val 5734" name="adj"/>
            </a:avLst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</p:txBody>
      </p:sp>
      <p:sp>
        <p:nvSpPr>
          <p:cNvPr id="289" name="Google Shape;289;p36"/>
          <p:cNvSpPr txBox="1"/>
          <p:nvPr>
            <p:ph idx="5" type="body"/>
          </p:nvPr>
        </p:nvSpPr>
        <p:spPr>
          <a:xfrm>
            <a:off x="4723231" y="2098999"/>
            <a:ext cx="1881900" cy="264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290" name="Google Shape;290;p36"/>
          <p:cNvSpPr/>
          <p:nvPr/>
        </p:nvSpPr>
        <p:spPr>
          <a:xfrm>
            <a:off x="4634683" y="1342725"/>
            <a:ext cx="2059500" cy="427200"/>
          </a:xfrm>
          <a:prstGeom prst="roundRect">
            <a:avLst>
              <a:gd fmla="val 28253" name="adj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</p:txBody>
      </p:sp>
      <p:sp>
        <p:nvSpPr>
          <p:cNvPr id="291" name="Google Shape;291;p36"/>
          <p:cNvSpPr txBox="1"/>
          <p:nvPr>
            <p:ph idx="6" type="subTitle"/>
          </p:nvPr>
        </p:nvSpPr>
        <p:spPr>
          <a:xfrm>
            <a:off x="4634609" y="1373150"/>
            <a:ext cx="2059500" cy="34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/>
        </p:txBody>
      </p:sp>
      <p:sp>
        <p:nvSpPr>
          <p:cNvPr id="292" name="Google Shape;292;p36"/>
          <p:cNvSpPr/>
          <p:nvPr/>
        </p:nvSpPr>
        <p:spPr>
          <a:xfrm>
            <a:off x="6814406" y="1945525"/>
            <a:ext cx="2059500" cy="2917200"/>
          </a:xfrm>
          <a:prstGeom prst="roundRect">
            <a:avLst>
              <a:gd fmla="val 5734" name="adj"/>
            </a:avLst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</p:txBody>
      </p:sp>
      <p:sp>
        <p:nvSpPr>
          <p:cNvPr id="293" name="Google Shape;293;p36"/>
          <p:cNvSpPr txBox="1"/>
          <p:nvPr>
            <p:ph idx="7" type="body"/>
          </p:nvPr>
        </p:nvSpPr>
        <p:spPr>
          <a:xfrm>
            <a:off x="6903026" y="2098999"/>
            <a:ext cx="1881900" cy="264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294" name="Google Shape;294;p36"/>
          <p:cNvSpPr/>
          <p:nvPr/>
        </p:nvSpPr>
        <p:spPr>
          <a:xfrm>
            <a:off x="6814480" y="1342725"/>
            <a:ext cx="2059500" cy="427200"/>
          </a:xfrm>
          <a:prstGeom prst="roundRect">
            <a:avLst>
              <a:gd fmla="val 28253" name="adj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</p:txBody>
      </p:sp>
      <p:sp>
        <p:nvSpPr>
          <p:cNvPr id="295" name="Google Shape;295;p36"/>
          <p:cNvSpPr txBox="1"/>
          <p:nvPr>
            <p:ph idx="8" type="subTitle"/>
          </p:nvPr>
        </p:nvSpPr>
        <p:spPr>
          <a:xfrm>
            <a:off x="6814406" y="1373150"/>
            <a:ext cx="2059500" cy="34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&amp; Image">
  <p:cSld name="CUSTOM_31"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37"/>
          <p:cNvSpPr/>
          <p:nvPr>
            <p:ph idx="2" type="pic"/>
          </p:nvPr>
        </p:nvSpPr>
        <p:spPr>
          <a:xfrm>
            <a:off x="274950" y="1352225"/>
            <a:ext cx="8598900" cy="3510600"/>
          </a:xfrm>
          <a:prstGeom prst="roundRect">
            <a:avLst>
              <a:gd fmla="val 5298" name="adj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98" name="Google Shape;298;p37"/>
          <p:cNvSpPr/>
          <p:nvPr/>
        </p:nvSpPr>
        <p:spPr>
          <a:xfrm>
            <a:off x="274950" y="284775"/>
            <a:ext cx="8598900" cy="854400"/>
          </a:xfrm>
          <a:prstGeom prst="roundRect">
            <a:avLst>
              <a:gd fmla="val 25275" name="adj"/>
            </a:avLst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1828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/>
          </a:p>
        </p:txBody>
      </p:sp>
      <p:sp>
        <p:nvSpPr>
          <p:cNvPr id="299" name="Google Shape;299;p37"/>
          <p:cNvSpPr txBox="1"/>
          <p:nvPr>
            <p:ph type="title"/>
          </p:nvPr>
        </p:nvSpPr>
        <p:spPr>
          <a:xfrm>
            <a:off x="272650" y="327115"/>
            <a:ext cx="8601300" cy="84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2pPr>
            <a:lvl3pPr lvl="2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3pPr>
            <a:lvl4pPr lvl="3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4pPr>
            <a:lvl5pPr lvl="4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5pPr>
            <a:lvl6pPr lvl="5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6pPr>
            <a:lvl7pPr lvl="6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7pPr>
            <a:lvl8pPr lvl="7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8pPr>
            <a:lvl9pPr lvl="8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9pPr>
          </a:lstStyle>
          <a:p/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Storyboards">
  <p:cSld name="CUSTOM_32">
    <p:bg>
      <p:bgPr>
        <a:solidFill>
          <a:schemeClr val="dk2"/>
        </a:solidFill>
      </p:bgPr>
    </p:bg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38"/>
          <p:cNvSpPr/>
          <p:nvPr/>
        </p:nvSpPr>
        <p:spPr>
          <a:xfrm>
            <a:off x="4672650" y="3723950"/>
            <a:ext cx="4201200" cy="1128900"/>
          </a:xfrm>
          <a:prstGeom prst="roundRect">
            <a:avLst>
              <a:gd fmla="val 5734" name="adj"/>
            </a:avLst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</p:txBody>
      </p:sp>
      <p:sp>
        <p:nvSpPr>
          <p:cNvPr id="302" name="Google Shape;302;p38"/>
          <p:cNvSpPr/>
          <p:nvPr/>
        </p:nvSpPr>
        <p:spPr>
          <a:xfrm>
            <a:off x="274950" y="3723950"/>
            <a:ext cx="4201200" cy="1128900"/>
          </a:xfrm>
          <a:prstGeom prst="roundRect">
            <a:avLst>
              <a:gd fmla="val 5734" name="adj"/>
            </a:avLst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</p:txBody>
      </p:sp>
      <p:sp>
        <p:nvSpPr>
          <p:cNvPr id="303" name="Google Shape;303;p38"/>
          <p:cNvSpPr txBox="1"/>
          <p:nvPr>
            <p:ph idx="1" type="body"/>
          </p:nvPr>
        </p:nvSpPr>
        <p:spPr>
          <a:xfrm>
            <a:off x="392400" y="3829313"/>
            <a:ext cx="3987600" cy="91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304" name="Google Shape;304;p38"/>
          <p:cNvSpPr/>
          <p:nvPr/>
        </p:nvSpPr>
        <p:spPr>
          <a:xfrm>
            <a:off x="274950" y="284775"/>
            <a:ext cx="8598900" cy="854400"/>
          </a:xfrm>
          <a:prstGeom prst="roundRect">
            <a:avLst>
              <a:gd fmla="val 25275" name="adj"/>
            </a:avLst>
          </a:prstGeom>
          <a:solidFill>
            <a:schemeClr val="accen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1828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/>
          </a:p>
        </p:txBody>
      </p:sp>
      <p:sp>
        <p:nvSpPr>
          <p:cNvPr id="305" name="Google Shape;305;p38"/>
          <p:cNvSpPr txBox="1"/>
          <p:nvPr>
            <p:ph type="title"/>
          </p:nvPr>
        </p:nvSpPr>
        <p:spPr>
          <a:xfrm>
            <a:off x="272650" y="327115"/>
            <a:ext cx="8601300" cy="84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2pPr>
            <a:lvl3pPr lvl="2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3pPr>
            <a:lvl4pPr lvl="3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4pPr>
            <a:lvl5pPr lvl="4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5pPr>
            <a:lvl6pPr lvl="5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6pPr>
            <a:lvl7pPr lvl="6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7pPr>
            <a:lvl8pPr lvl="7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8pPr>
            <a:lvl9pPr lvl="8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9pPr>
          </a:lstStyle>
          <a:p/>
        </p:txBody>
      </p:sp>
      <p:sp>
        <p:nvSpPr>
          <p:cNvPr id="306" name="Google Shape;306;p38"/>
          <p:cNvSpPr/>
          <p:nvPr/>
        </p:nvSpPr>
        <p:spPr>
          <a:xfrm>
            <a:off x="275100" y="1279100"/>
            <a:ext cx="4201200" cy="427200"/>
          </a:xfrm>
          <a:prstGeom prst="roundRect">
            <a:avLst>
              <a:gd fmla="val 28253" name="adj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</p:txBody>
      </p:sp>
      <p:sp>
        <p:nvSpPr>
          <p:cNvPr id="307" name="Google Shape;307;p38"/>
          <p:cNvSpPr txBox="1"/>
          <p:nvPr>
            <p:ph idx="2" type="subTitle"/>
          </p:nvPr>
        </p:nvSpPr>
        <p:spPr>
          <a:xfrm>
            <a:off x="274950" y="1309525"/>
            <a:ext cx="4201200" cy="34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/>
        </p:txBody>
      </p:sp>
      <p:sp>
        <p:nvSpPr>
          <p:cNvPr id="308" name="Google Shape;308;p38"/>
          <p:cNvSpPr/>
          <p:nvPr/>
        </p:nvSpPr>
        <p:spPr>
          <a:xfrm>
            <a:off x="4672725" y="1279100"/>
            <a:ext cx="4201200" cy="427200"/>
          </a:xfrm>
          <a:prstGeom prst="roundRect">
            <a:avLst>
              <a:gd fmla="val 28253" name="adj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</p:txBody>
      </p:sp>
      <p:sp>
        <p:nvSpPr>
          <p:cNvPr id="309" name="Google Shape;309;p38"/>
          <p:cNvSpPr txBox="1"/>
          <p:nvPr>
            <p:ph idx="3" type="subTitle"/>
          </p:nvPr>
        </p:nvSpPr>
        <p:spPr>
          <a:xfrm>
            <a:off x="4672575" y="1309525"/>
            <a:ext cx="4201200" cy="34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/>
        </p:txBody>
      </p:sp>
      <p:sp>
        <p:nvSpPr>
          <p:cNvPr id="310" name="Google Shape;310;p38"/>
          <p:cNvSpPr/>
          <p:nvPr>
            <p:ph idx="4" type="pic"/>
          </p:nvPr>
        </p:nvSpPr>
        <p:spPr>
          <a:xfrm>
            <a:off x="274950" y="1822175"/>
            <a:ext cx="4201200" cy="1785900"/>
          </a:xfrm>
          <a:prstGeom prst="roundRect">
            <a:avLst>
              <a:gd fmla="val 5298" name="adj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11" name="Google Shape;311;p38"/>
          <p:cNvSpPr txBox="1"/>
          <p:nvPr>
            <p:ph idx="5" type="body"/>
          </p:nvPr>
        </p:nvSpPr>
        <p:spPr>
          <a:xfrm>
            <a:off x="4779375" y="3829313"/>
            <a:ext cx="3987600" cy="91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312" name="Google Shape;312;p38"/>
          <p:cNvSpPr/>
          <p:nvPr>
            <p:ph idx="6" type="pic"/>
          </p:nvPr>
        </p:nvSpPr>
        <p:spPr>
          <a:xfrm>
            <a:off x="4672575" y="1822175"/>
            <a:ext cx="4201200" cy="1785900"/>
          </a:xfrm>
          <a:prstGeom prst="roundRect">
            <a:avLst>
              <a:gd fmla="val 5298" name="adj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Storyboards">
  <p:cSld name="CUSTOM_33">
    <p:bg>
      <p:bgPr>
        <a:solidFill>
          <a:schemeClr val="dk2"/>
        </a:solidFill>
      </p:bgPr>
    </p:bg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39"/>
          <p:cNvSpPr/>
          <p:nvPr/>
        </p:nvSpPr>
        <p:spPr>
          <a:xfrm>
            <a:off x="3185399" y="3723950"/>
            <a:ext cx="2780400" cy="1128900"/>
          </a:xfrm>
          <a:prstGeom prst="roundRect">
            <a:avLst>
              <a:gd fmla="val 5734" name="adj"/>
            </a:avLst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</p:txBody>
      </p:sp>
      <p:sp>
        <p:nvSpPr>
          <p:cNvPr id="315" name="Google Shape;315;p39"/>
          <p:cNvSpPr/>
          <p:nvPr/>
        </p:nvSpPr>
        <p:spPr>
          <a:xfrm>
            <a:off x="274950" y="3723950"/>
            <a:ext cx="2780400" cy="1128900"/>
          </a:xfrm>
          <a:prstGeom prst="roundRect">
            <a:avLst>
              <a:gd fmla="val 5734" name="adj"/>
            </a:avLst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</p:txBody>
      </p:sp>
      <p:sp>
        <p:nvSpPr>
          <p:cNvPr id="316" name="Google Shape;316;p39"/>
          <p:cNvSpPr txBox="1"/>
          <p:nvPr>
            <p:ph idx="1" type="body"/>
          </p:nvPr>
        </p:nvSpPr>
        <p:spPr>
          <a:xfrm>
            <a:off x="352680" y="3829313"/>
            <a:ext cx="2639100" cy="91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317" name="Google Shape;317;p39"/>
          <p:cNvSpPr/>
          <p:nvPr/>
        </p:nvSpPr>
        <p:spPr>
          <a:xfrm>
            <a:off x="274950" y="284775"/>
            <a:ext cx="8598900" cy="854400"/>
          </a:xfrm>
          <a:prstGeom prst="roundRect">
            <a:avLst>
              <a:gd fmla="val 25275" name="adj"/>
            </a:avLst>
          </a:prstGeom>
          <a:solidFill>
            <a:schemeClr val="accen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1828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/>
          </a:p>
        </p:txBody>
      </p:sp>
      <p:sp>
        <p:nvSpPr>
          <p:cNvPr id="318" name="Google Shape;318;p39"/>
          <p:cNvSpPr txBox="1"/>
          <p:nvPr>
            <p:ph type="title"/>
          </p:nvPr>
        </p:nvSpPr>
        <p:spPr>
          <a:xfrm>
            <a:off x="272650" y="327115"/>
            <a:ext cx="8601300" cy="84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2pPr>
            <a:lvl3pPr lvl="2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3pPr>
            <a:lvl4pPr lvl="3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4pPr>
            <a:lvl5pPr lvl="4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5pPr>
            <a:lvl6pPr lvl="5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6pPr>
            <a:lvl7pPr lvl="6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7pPr>
            <a:lvl8pPr lvl="7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8pPr>
            <a:lvl9pPr lvl="8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9pPr>
          </a:lstStyle>
          <a:p/>
        </p:txBody>
      </p:sp>
      <p:sp>
        <p:nvSpPr>
          <p:cNvPr id="319" name="Google Shape;319;p39"/>
          <p:cNvSpPr/>
          <p:nvPr/>
        </p:nvSpPr>
        <p:spPr>
          <a:xfrm>
            <a:off x="275049" y="1279100"/>
            <a:ext cx="2780400" cy="427200"/>
          </a:xfrm>
          <a:prstGeom prst="roundRect">
            <a:avLst>
              <a:gd fmla="val 28253" name="adj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</p:txBody>
      </p:sp>
      <p:sp>
        <p:nvSpPr>
          <p:cNvPr id="320" name="Google Shape;320;p39"/>
          <p:cNvSpPr txBox="1"/>
          <p:nvPr>
            <p:ph idx="2" type="subTitle"/>
          </p:nvPr>
        </p:nvSpPr>
        <p:spPr>
          <a:xfrm>
            <a:off x="274950" y="1309525"/>
            <a:ext cx="2780400" cy="34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/>
        </p:txBody>
      </p:sp>
      <p:sp>
        <p:nvSpPr>
          <p:cNvPr id="321" name="Google Shape;321;p39"/>
          <p:cNvSpPr/>
          <p:nvPr/>
        </p:nvSpPr>
        <p:spPr>
          <a:xfrm>
            <a:off x="3185449" y="1279100"/>
            <a:ext cx="2780400" cy="427200"/>
          </a:xfrm>
          <a:prstGeom prst="roundRect">
            <a:avLst>
              <a:gd fmla="val 28253" name="adj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</p:txBody>
      </p:sp>
      <p:sp>
        <p:nvSpPr>
          <p:cNvPr id="322" name="Google Shape;322;p39"/>
          <p:cNvSpPr txBox="1"/>
          <p:nvPr>
            <p:ph idx="3" type="subTitle"/>
          </p:nvPr>
        </p:nvSpPr>
        <p:spPr>
          <a:xfrm>
            <a:off x="3185350" y="1309525"/>
            <a:ext cx="2780400" cy="34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/>
        </p:txBody>
      </p:sp>
      <p:sp>
        <p:nvSpPr>
          <p:cNvPr id="323" name="Google Shape;323;p39"/>
          <p:cNvSpPr/>
          <p:nvPr>
            <p:ph idx="4" type="pic"/>
          </p:nvPr>
        </p:nvSpPr>
        <p:spPr>
          <a:xfrm>
            <a:off x="274950" y="1822175"/>
            <a:ext cx="2780400" cy="1785900"/>
          </a:xfrm>
          <a:prstGeom prst="roundRect">
            <a:avLst>
              <a:gd fmla="val 5298" name="adj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24" name="Google Shape;324;p39"/>
          <p:cNvSpPr txBox="1"/>
          <p:nvPr>
            <p:ph idx="5" type="body"/>
          </p:nvPr>
        </p:nvSpPr>
        <p:spPr>
          <a:xfrm>
            <a:off x="3256031" y="3829313"/>
            <a:ext cx="2639100" cy="91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325" name="Google Shape;325;p39"/>
          <p:cNvSpPr/>
          <p:nvPr>
            <p:ph idx="6" type="pic"/>
          </p:nvPr>
        </p:nvSpPr>
        <p:spPr>
          <a:xfrm>
            <a:off x="3185350" y="1822175"/>
            <a:ext cx="2780400" cy="1785900"/>
          </a:xfrm>
          <a:prstGeom prst="roundRect">
            <a:avLst>
              <a:gd fmla="val 5298" name="adj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26" name="Google Shape;326;p39"/>
          <p:cNvSpPr/>
          <p:nvPr/>
        </p:nvSpPr>
        <p:spPr>
          <a:xfrm>
            <a:off x="6095809" y="3723950"/>
            <a:ext cx="2780400" cy="1128900"/>
          </a:xfrm>
          <a:prstGeom prst="roundRect">
            <a:avLst>
              <a:gd fmla="val 5734" name="adj"/>
            </a:avLst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</p:txBody>
      </p:sp>
      <p:sp>
        <p:nvSpPr>
          <p:cNvPr id="327" name="Google Shape;327;p39"/>
          <p:cNvSpPr/>
          <p:nvPr/>
        </p:nvSpPr>
        <p:spPr>
          <a:xfrm>
            <a:off x="6095859" y="1279100"/>
            <a:ext cx="2780400" cy="427200"/>
          </a:xfrm>
          <a:prstGeom prst="roundRect">
            <a:avLst>
              <a:gd fmla="val 28253" name="adj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</p:txBody>
      </p:sp>
      <p:sp>
        <p:nvSpPr>
          <p:cNvPr id="328" name="Google Shape;328;p39"/>
          <p:cNvSpPr txBox="1"/>
          <p:nvPr>
            <p:ph idx="7" type="subTitle"/>
          </p:nvPr>
        </p:nvSpPr>
        <p:spPr>
          <a:xfrm>
            <a:off x="6095760" y="1309525"/>
            <a:ext cx="2780400" cy="34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/>
        </p:txBody>
      </p:sp>
      <p:sp>
        <p:nvSpPr>
          <p:cNvPr id="329" name="Google Shape;329;p39"/>
          <p:cNvSpPr txBox="1"/>
          <p:nvPr>
            <p:ph idx="8" type="body"/>
          </p:nvPr>
        </p:nvSpPr>
        <p:spPr>
          <a:xfrm>
            <a:off x="6166441" y="3829313"/>
            <a:ext cx="2639100" cy="91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330" name="Google Shape;330;p39"/>
          <p:cNvSpPr/>
          <p:nvPr>
            <p:ph idx="9" type="pic"/>
          </p:nvPr>
        </p:nvSpPr>
        <p:spPr>
          <a:xfrm>
            <a:off x="6095760" y="1822175"/>
            <a:ext cx="2780400" cy="1785900"/>
          </a:xfrm>
          <a:prstGeom prst="roundRect">
            <a:avLst>
              <a:gd fmla="val 5298" name="adj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Only">
  <p:cSld name="CUSTOM_34"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40"/>
          <p:cNvSpPr/>
          <p:nvPr>
            <p:ph idx="2" type="pic"/>
          </p:nvPr>
        </p:nvSpPr>
        <p:spPr>
          <a:xfrm>
            <a:off x="274950" y="273750"/>
            <a:ext cx="8598900" cy="4596000"/>
          </a:xfrm>
          <a:prstGeom prst="roundRect">
            <a:avLst>
              <a:gd fmla="val 5298" name="adj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tudents and Assigned Sections">
  <p:cSld name="CUSTOM_2">
    <p:bg>
      <p:bgPr>
        <a:solidFill>
          <a:schemeClr val="lt2"/>
        </a:solidFill>
      </p:bgPr>
    </p:bg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/>
          <p:nvPr>
            <p:ph idx="2" type="pic"/>
          </p:nvPr>
        </p:nvSpPr>
        <p:spPr>
          <a:xfrm>
            <a:off x="383625" y="1328875"/>
            <a:ext cx="1789200" cy="2277900"/>
          </a:xfrm>
          <a:prstGeom prst="ellipse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7" name="Google Shape;27;p5"/>
          <p:cNvSpPr/>
          <p:nvPr/>
        </p:nvSpPr>
        <p:spPr>
          <a:xfrm>
            <a:off x="274950" y="284775"/>
            <a:ext cx="8598900" cy="854400"/>
          </a:xfrm>
          <a:prstGeom prst="roundRect">
            <a:avLst>
              <a:gd fmla="val 25275" name="adj"/>
            </a:avLst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1828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5"/>
          <p:cNvSpPr/>
          <p:nvPr/>
        </p:nvSpPr>
        <p:spPr>
          <a:xfrm>
            <a:off x="275100" y="3790950"/>
            <a:ext cx="1998300" cy="348900"/>
          </a:xfrm>
          <a:prstGeom prst="roundRect">
            <a:avLst>
              <a:gd fmla="val 28253" name="adj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</p:txBody>
      </p:sp>
      <p:sp>
        <p:nvSpPr>
          <p:cNvPr id="29" name="Google Shape;29;p5"/>
          <p:cNvSpPr/>
          <p:nvPr/>
        </p:nvSpPr>
        <p:spPr>
          <a:xfrm>
            <a:off x="275100" y="4251701"/>
            <a:ext cx="1998300" cy="606900"/>
          </a:xfrm>
          <a:prstGeom prst="roundRect">
            <a:avLst>
              <a:gd fmla="val 17449" name="adj"/>
            </a:avLst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0" spcFirstLastPara="1" rIns="0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">
              <a:latin typeface="DM Sans"/>
              <a:ea typeface="DM Sans"/>
              <a:cs typeface="DM Sans"/>
              <a:sym typeface="DM Sans"/>
            </a:endParaRPr>
          </a:p>
        </p:txBody>
      </p:sp>
      <p:sp>
        <p:nvSpPr>
          <p:cNvPr id="30" name="Google Shape;30;p5"/>
          <p:cNvSpPr/>
          <p:nvPr/>
        </p:nvSpPr>
        <p:spPr>
          <a:xfrm>
            <a:off x="2477850" y="4251701"/>
            <a:ext cx="1998300" cy="606900"/>
          </a:xfrm>
          <a:prstGeom prst="roundRect">
            <a:avLst>
              <a:gd fmla="val 17449" name="adj"/>
            </a:avLst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0" spcFirstLastPara="1" rIns="0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latin typeface="DM Sans"/>
              <a:ea typeface="DM Sans"/>
              <a:cs typeface="DM Sans"/>
              <a:sym typeface="DM Sans"/>
            </a:endParaRPr>
          </a:p>
        </p:txBody>
      </p:sp>
      <p:sp>
        <p:nvSpPr>
          <p:cNvPr id="31" name="Google Shape;31;p5"/>
          <p:cNvSpPr/>
          <p:nvPr/>
        </p:nvSpPr>
        <p:spPr>
          <a:xfrm>
            <a:off x="4672725" y="4251701"/>
            <a:ext cx="1998300" cy="606900"/>
          </a:xfrm>
          <a:prstGeom prst="roundRect">
            <a:avLst>
              <a:gd fmla="val 17449" name="adj"/>
            </a:avLst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0" spcFirstLastPara="1" rIns="0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latin typeface="DM Sans"/>
              <a:ea typeface="DM Sans"/>
              <a:cs typeface="DM Sans"/>
              <a:sym typeface="DM Sans"/>
            </a:endParaRPr>
          </a:p>
        </p:txBody>
      </p:sp>
      <p:sp>
        <p:nvSpPr>
          <p:cNvPr id="32" name="Google Shape;32;p5"/>
          <p:cNvSpPr/>
          <p:nvPr/>
        </p:nvSpPr>
        <p:spPr>
          <a:xfrm>
            <a:off x="6875475" y="4251701"/>
            <a:ext cx="1998300" cy="606900"/>
          </a:xfrm>
          <a:prstGeom prst="roundRect">
            <a:avLst>
              <a:gd fmla="val 17449" name="adj"/>
            </a:avLst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0" spcFirstLastPara="1" rIns="0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latin typeface="DM Sans"/>
              <a:ea typeface="DM Sans"/>
              <a:cs typeface="DM Sans"/>
              <a:sym typeface="DM Sans"/>
            </a:endParaRPr>
          </a:p>
        </p:txBody>
      </p:sp>
      <p:sp>
        <p:nvSpPr>
          <p:cNvPr id="33" name="Google Shape;33;p5"/>
          <p:cNvSpPr/>
          <p:nvPr/>
        </p:nvSpPr>
        <p:spPr>
          <a:xfrm>
            <a:off x="2477850" y="3790950"/>
            <a:ext cx="1998300" cy="348900"/>
          </a:xfrm>
          <a:prstGeom prst="roundRect">
            <a:avLst>
              <a:gd fmla="val 28253" name="adj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</p:txBody>
      </p:sp>
      <p:sp>
        <p:nvSpPr>
          <p:cNvPr id="34" name="Google Shape;34;p5"/>
          <p:cNvSpPr/>
          <p:nvPr/>
        </p:nvSpPr>
        <p:spPr>
          <a:xfrm>
            <a:off x="4676663" y="3790950"/>
            <a:ext cx="1998300" cy="348900"/>
          </a:xfrm>
          <a:prstGeom prst="roundRect">
            <a:avLst>
              <a:gd fmla="val 28253" name="adj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</p:txBody>
      </p:sp>
      <p:sp>
        <p:nvSpPr>
          <p:cNvPr id="35" name="Google Shape;35;p5"/>
          <p:cNvSpPr/>
          <p:nvPr/>
        </p:nvSpPr>
        <p:spPr>
          <a:xfrm>
            <a:off x="6875475" y="3790950"/>
            <a:ext cx="1998300" cy="348900"/>
          </a:xfrm>
          <a:prstGeom prst="roundRect">
            <a:avLst>
              <a:gd fmla="val 28253" name="adj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</p:txBody>
      </p:sp>
      <p:sp>
        <p:nvSpPr>
          <p:cNvPr id="36" name="Google Shape;36;p5"/>
          <p:cNvSpPr txBox="1"/>
          <p:nvPr>
            <p:ph type="title"/>
          </p:nvPr>
        </p:nvSpPr>
        <p:spPr>
          <a:xfrm>
            <a:off x="272650" y="327115"/>
            <a:ext cx="8601300" cy="84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9pPr>
          </a:lstStyle>
          <a:p/>
        </p:txBody>
      </p:sp>
      <p:sp>
        <p:nvSpPr>
          <p:cNvPr id="37" name="Google Shape;37;p5"/>
          <p:cNvSpPr txBox="1"/>
          <p:nvPr>
            <p:ph idx="1" type="subTitle"/>
          </p:nvPr>
        </p:nvSpPr>
        <p:spPr>
          <a:xfrm>
            <a:off x="274950" y="3791100"/>
            <a:ext cx="1998300" cy="34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/>
        </p:txBody>
      </p:sp>
      <p:sp>
        <p:nvSpPr>
          <p:cNvPr id="38" name="Google Shape;38;p5"/>
          <p:cNvSpPr txBox="1"/>
          <p:nvPr>
            <p:ph idx="3" type="subTitle"/>
          </p:nvPr>
        </p:nvSpPr>
        <p:spPr>
          <a:xfrm>
            <a:off x="2475813" y="3791100"/>
            <a:ext cx="1998300" cy="34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/>
        </p:txBody>
      </p:sp>
      <p:sp>
        <p:nvSpPr>
          <p:cNvPr id="39" name="Google Shape;39;p5"/>
          <p:cNvSpPr txBox="1"/>
          <p:nvPr>
            <p:ph idx="4" type="subTitle"/>
          </p:nvPr>
        </p:nvSpPr>
        <p:spPr>
          <a:xfrm>
            <a:off x="4675638" y="3791100"/>
            <a:ext cx="1998300" cy="34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/>
        </p:txBody>
      </p:sp>
      <p:sp>
        <p:nvSpPr>
          <p:cNvPr id="40" name="Google Shape;40;p5"/>
          <p:cNvSpPr txBox="1"/>
          <p:nvPr>
            <p:ph idx="5" type="subTitle"/>
          </p:nvPr>
        </p:nvSpPr>
        <p:spPr>
          <a:xfrm>
            <a:off x="6875488" y="3791100"/>
            <a:ext cx="1998300" cy="34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sz="1300"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/>
        </p:txBody>
      </p:sp>
      <p:sp>
        <p:nvSpPr>
          <p:cNvPr id="41" name="Google Shape;41;p5"/>
          <p:cNvSpPr txBox="1"/>
          <p:nvPr>
            <p:ph idx="6" type="subTitle"/>
          </p:nvPr>
        </p:nvSpPr>
        <p:spPr>
          <a:xfrm>
            <a:off x="274950" y="4251700"/>
            <a:ext cx="1998300" cy="60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Font typeface="DM Sans"/>
              <a:buNone/>
              <a:defRPr sz="1100">
                <a:latin typeface="DM Sans"/>
                <a:ea typeface="DM Sans"/>
                <a:cs typeface="DM Sans"/>
                <a:sym typeface="DM San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100"/>
              <a:buFont typeface="DM Sans"/>
              <a:buNone/>
              <a:defRPr sz="1100"/>
            </a:lvl2pPr>
            <a:lvl3pPr lvl="2" algn="ctr">
              <a:spcBef>
                <a:spcPts val="0"/>
              </a:spcBef>
              <a:spcAft>
                <a:spcPts val="0"/>
              </a:spcAft>
              <a:buSzPts val="1100"/>
              <a:buFont typeface="DM Sans"/>
              <a:buNone/>
              <a:defRPr sz="1100"/>
            </a:lvl3pPr>
            <a:lvl4pPr lvl="3" algn="ctr">
              <a:spcBef>
                <a:spcPts val="0"/>
              </a:spcBef>
              <a:spcAft>
                <a:spcPts val="0"/>
              </a:spcAft>
              <a:buSzPts val="1100"/>
              <a:buFont typeface="DM Sans"/>
              <a:buNone/>
              <a:defRPr sz="1100"/>
            </a:lvl4pPr>
            <a:lvl5pPr lvl="4" algn="ctr">
              <a:spcBef>
                <a:spcPts val="0"/>
              </a:spcBef>
              <a:spcAft>
                <a:spcPts val="0"/>
              </a:spcAft>
              <a:buSzPts val="1100"/>
              <a:buFont typeface="DM Sans"/>
              <a:buNone/>
              <a:defRPr sz="1100"/>
            </a:lvl5pPr>
            <a:lvl6pPr lvl="5" algn="ctr">
              <a:spcBef>
                <a:spcPts val="0"/>
              </a:spcBef>
              <a:spcAft>
                <a:spcPts val="0"/>
              </a:spcAft>
              <a:buSzPts val="1100"/>
              <a:buFont typeface="DM Sans"/>
              <a:buNone/>
              <a:defRPr sz="1100"/>
            </a:lvl6pPr>
            <a:lvl7pPr lvl="6" algn="ctr">
              <a:spcBef>
                <a:spcPts val="0"/>
              </a:spcBef>
              <a:spcAft>
                <a:spcPts val="0"/>
              </a:spcAft>
              <a:buSzPts val="1100"/>
              <a:buFont typeface="DM Sans"/>
              <a:buNone/>
              <a:defRPr sz="1100"/>
            </a:lvl7pPr>
            <a:lvl8pPr lvl="7" algn="ctr">
              <a:spcBef>
                <a:spcPts val="0"/>
              </a:spcBef>
              <a:spcAft>
                <a:spcPts val="0"/>
              </a:spcAft>
              <a:buSzPts val="1100"/>
              <a:buFont typeface="DM Sans"/>
              <a:buNone/>
              <a:defRPr sz="1100"/>
            </a:lvl8pPr>
            <a:lvl9pPr lvl="8" algn="ctr">
              <a:spcBef>
                <a:spcPts val="0"/>
              </a:spcBef>
              <a:spcAft>
                <a:spcPts val="0"/>
              </a:spcAft>
              <a:buSzPts val="1100"/>
              <a:buFont typeface="DM Sans"/>
              <a:buNone/>
              <a:defRPr sz="1100"/>
            </a:lvl9pPr>
          </a:lstStyle>
          <a:p/>
        </p:txBody>
      </p:sp>
      <p:sp>
        <p:nvSpPr>
          <p:cNvPr id="42" name="Google Shape;42;p5"/>
          <p:cNvSpPr txBox="1"/>
          <p:nvPr>
            <p:ph idx="7" type="subTitle"/>
          </p:nvPr>
        </p:nvSpPr>
        <p:spPr>
          <a:xfrm>
            <a:off x="2477850" y="4251700"/>
            <a:ext cx="1998300" cy="60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Font typeface="DM Sans"/>
              <a:buNone/>
              <a:defRPr sz="1100">
                <a:latin typeface="DM Sans"/>
                <a:ea typeface="DM Sans"/>
                <a:cs typeface="DM Sans"/>
                <a:sym typeface="DM San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100"/>
              <a:buFont typeface="DM Sans"/>
              <a:buNone/>
              <a:defRPr sz="1100"/>
            </a:lvl2pPr>
            <a:lvl3pPr lvl="2" algn="ctr">
              <a:spcBef>
                <a:spcPts val="0"/>
              </a:spcBef>
              <a:spcAft>
                <a:spcPts val="0"/>
              </a:spcAft>
              <a:buSzPts val="1100"/>
              <a:buFont typeface="DM Sans"/>
              <a:buNone/>
              <a:defRPr sz="1100"/>
            </a:lvl3pPr>
            <a:lvl4pPr lvl="3" algn="ctr">
              <a:spcBef>
                <a:spcPts val="0"/>
              </a:spcBef>
              <a:spcAft>
                <a:spcPts val="0"/>
              </a:spcAft>
              <a:buSzPts val="1100"/>
              <a:buFont typeface="DM Sans"/>
              <a:buNone/>
              <a:defRPr sz="1100"/>
            </a:lvl4pPr>
            <a:lvl5pPr lvl="4" algn="ctr">
              <a:spcBef>
                <a:spcPts val="0"/>
              </a:spcBef>
              <a:spcAft>
                <a:spcPts val="0"/>
              </a:spcAft>
              <a:buSzPts val="1100"/>
              <a:buFont typeface="DM Sans"/>
              <a:buNone/>
              <a:defRPr sz="1100"/>
            </a:lvl5pPr>
            <a:lvl6pPr lvl="5" algn="ctr">
              <a:spcBef>
                <a:spcPts val="0"/>
              </a:spcBef>
              <a:spcAft>
                <a:spcPts val="0"/>
              </a:spcAft>
              <a:buSzPts val="1100"/>
              <a:buFont typeface="DM Sans"/>
              <a:buNone/>
              <a:defRPr sz="1100"/>
            </a:lvl6pPr>
            <a:lvl7pPr lvl="6" algn="ctr">
              <a:spcBef>
                <a:spcPts val="0"/>
              </a:spcBef>
              <a:spcAft>
                <a:spcPts val="0"/>
              </a:spcAft>
              <a:buSzPts val="1100"/>
              <a:buFont typeface="DM Sans"/>
              <a:buNone/>
              <a:defRPr sz="1100"/>
            </a:lvl7pPr>
            <a:lvl8pPr lvl="7" algn="ctr">
              <a:spcBef>
                <a:spcPts val="0"/>
              </a:spcBef>
              <a:spcAft>
                <a:spcPts val="0"/>
              </a:spcAft>
              <a:buSzPts val="1100"/>
              <a:buFont typeface="DM Sans"/>
              <a:buNone/>
              <a:defRPr sz="1100"/>
            </a:lvl8pPr>
            <a:lvl9pPr lvl="8" algn="ctr">
              <a:spcBef>
                <a:spcPts val="0"/>
              </a:spcBef>
              <a:spcAft>
                <a:spcPts val="0"/>
              </a:spcAft>
              <a:buSzPts val="1100"/>
              <a:buFont typeface="DM Sans"/>
              <a:buNone/>
              <a:defRPr sz="1100"/>
            </a:lvl9pPr>
          </a:lstStyle>
          <a:p/>
        </p:txBody>
      </p:sp>
      <p:sp>
        <p:nvSpPr>
          <p:cNvPr id="43" name="Google Shape;43;p5"/>
          <p:cNvSpPr txBox="1"/>
          <p:nvPr>
            <p:ph idx="8" type="subTitle"/>
          </p:nvPr>
        </p:nvSpPr>
        <p:spPr>
          <a:xfrm>
            <a:off x="4676663" y="4251700"/>
            <a:ext cx="1998300" cy="60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Font typeface="DM Sans"/>
              <a:buNone/>
              <a:defRPr sz="1100">
                <a:latin typeface="DM Sans"/>
                <a:ea typeface="DM Sans"/>
                <a:cs typeface="DM Sans"/>
                <a:sym typeface="DM San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100"/>
              <a:buFont typeface="DM Sans"/>
              <a:buNone/>
              <a:defRPr sz="1100"/>
            </a:lvl2pPr>
            <a:lvl3pPr lvl="2" algn="ctr">
              <a:spcBef>
                <a:spcPts val="0"/>
              </a:spcBef>
              <a:spcAft>
                <a:spcPts val="0"/>
              </a:spcAft>
              <a:buSzPts val="1100"/>
              <a:buFont typeface="DM Sans"/>
              <a:buNone/>
              <a:defRPr sz="1100"/>
            </a:lvl3pPr>
            <a:lvl4pPr lvl="3" algn="ctr">
              <a:spcBef>
                <a:spcPts val="0"/>
              </a:spcBef>
              <a:spcAft>
                <a:spcPts val="0"/>
              </a:spcAft>
              <a:buSzPts val="1100"/>
              <a:buFont typeface="DM Sans"/>
              <a:buNone/>
              <a:defRPr sz="1100"/>
            </a:lvl4pPr>
            <a:lvl5pPr lvl="4" algn="ctr">
              <a:spcBef>
                <a:spcPts val="0"/>
              </a:spcBef>
              <a:spcAft>
                <a:spcPts val="0"/>
              </a:spcAft>
              <a:buSzPts val="1100"/>
              <a:buFont typeface="DM Sans"/>
              <a:buNone/>
              <a:defRPr sz="1100"/>
            </a:lvl5pPr>
            <a:lvl6pPr lvl="5" algn="ctr">
              <a:spcBef>
                <a:spcPts val="0"/>
              </a:spcBef>
              <a:spcAft>
                <a:spcPts val="0"/>
              </a:spcAft>
              <a:buSzPts val="1100"/>
              <a:buFont typeface="DM Sans"/>
              <a:buNone/>
              <a:defRPr sz="1100"/>
            </a:lvl6pPr>
            <a:lvl7pPr lvl="6" algn="ctr">
              <a:spcBef>
                <a:spcPts val="0"/>
              </a:spcBef>
              <a:spcAft>
                <a:spcPts val="0"/>
              </a:spcAft>
              <a:buSzPts val="1100"/>
              <a:buFont typeface="DM Sans"/>
              <a:buNone/>
              <a:defRPr sz="1100"/>
            </a:lvl7pPr>
            <a:lvl8pPr lvl="7" algn="ctr">
              <a:spcBef>
                <a:spcPts val="0"/>
              </a:spcBef>
              <a:spcAft>
                <a:spcPts val="0"/>
              </a:spcAft>
              <a:buSzPts val="1100"/>
              <a:buFont typeface="DM Sans"/>
              <a:buNone/>
              <a:defRPr sz="1100"/>
            </a:lvl8pPr>
            <a:lvl9pPr lvl="8" algn="ctr">
              <a:spcBef>
                <a:spcPts val="0"/>
              </a:spcBef>
              <a:spcAft>
                <a:spcPts val="0"/>
              </a:spcAft>
              <a:buSzPts val="1100"/>
              <a:buFont typeface="DM Sans"/>
              <a:buNone/>
              <a:defRPr sz="1100"/>
            </a:lvl9pPr>
          </a:lstStyle>
          <a:p/>
        </p:txBody>
      </p:sp>
      <p:sp>
        <p:nvSpPr>
          <p:cNvPr id="44" name="Google Shape;44;p5"/>
          <p:cNvSpPr txBox="1"/>
          <p:nvPr>
            <p:ph idx="9" type="subTitle"/>
          </p:nvPr>
        </p:nvSpPr>
        <p:spPr>
          <a:xfrm>
            <a:off x="6867588" y="4251700"/>
            <a:ext cx="1998300" cy="60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Font typeface="DM Sans"/>
              <a:buNone/>
              <a:defRPr sz="1100">
                <a:latin typeface="DM Sans"/>
                <a:ea typeface="DM Sans"/>
                <a:cs typeface="DM Sans"/>
                <a:sym typeface="DM San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100"/>
              <a:buFont typeface="DM Sans"/>
              <a:buNone/>
              <a:defRPr sz="1100"/>
            </a:lvl2pPr>
            <a:lvl3pPr lvl="2" algn="ctr">
              <a:spcBef>
                <a:spcPts val="0"/>
              </a:spcBef>
              <a:spcAft>
                <a:spcPts val="0"/>
              </a:spcAft>
              <a:buSzPts val="1100"/>
              <a:buFont typeface="DM Sans"/>
              <a:buNone/>
              <a:defRPr sz="1100"/>
            </a:lvl3pPr>
            <a:lvl4pPr lvl="3" algn="ctr">
              <a:spcBef>
                <a:spcPts val="0"/>
              </a:spcBef>
              <a:spcAft>
                <a:spcPts val="0"/>
              </a:spcAft>
              <a:buSzPts val="1100"/>
              <a:buFont typeface="DM Sans"/>
              <a:buNone/>
              <a:defRPr sz="1100"/>
            </a:lvl4pPr>
            <a:lvl5pPr lvl="4" algn="ctr">
              <a:spcBef>
                <a:spcPts val="0"/>
              </a:spcBef>
              <a:spcAft>
                <a:spcPts val="0"/>
              </a:spcAft>
              <a:buSzPts val="1100"/>
              <a:buFont typeface="DM Sans"/>
              <a:buNone/>
              <a:defRPr sz="1100"/>
            </a:lvl5pPr>
            <a:lvl6pPr lvl="5" algn="ctr">
              <a:spcBef>
                <a:spcPts val="0"/>
              </a:spcBef>
              <a:spcAft>
                <a:spcPts val="0"/>
              </a:spcAft>
              <a:buSzPts val="1100"/>
              <a:buFont typeface="DM Sans"/>
              <a:buNone/>
              <a:defRPr sz="1100"/>
            </a:lvl6pPr>
            <a:lvl7pPr lvl="6" algn="ctr">
              <a:spcBef>
                <a:spcPts val="0"/>
              </a:spcBef>
              <a:spcAft>
                <a:spcPts val="0"/>
              </a:spcAft>
              <a:buSzPts val="1100"/>
              <a:buFont typeface="DM Sans"/>
              <a:buNone/>
              <a:defRPr sz="1100"/>
            </a:lvl7pPr>
            <a:lvl8pPr lvl="7" algn="ctr">
              <a:spcBef>
                <a:spcPts val="0"/>
              </a:spcBef>
              <a:spcAft>
                <a:spcPts val="0"/>
              </a:spcAft>
              <a:buSzPts val="1100"/>
              <a:buFont typeface="DM Sans"/>
              <a:buNone/>
              <a:defRPr sz="1100"/>
            </a:lvl8pPr>
            <a:lvl9pPr lvl="8" algn="ctr">
              <a:spcBef>
                <a:spcPts val="0"/>
              </a:spcBef>
              <a:spcAft>
                <a:spcPts val="0"/>
              </a:spcAft>
              <a:buSzPts val="1100"/>
              <a:buFont typeface="DM Sans"/>
              <a:buNone/>
              <a:defRPr sz="1100"/>
            </a:lvl9pPr>
          </a:lstStyle>
          <a:p/>
        </p:txBody>
      </p:sp>
      <p:sp>
        <p:nvSpPr>
          <p:cNvPr id="45" name="Google Shape;45;p5"/>
          <p:cNvSpPr/>
          <p:nvPr>
            <p:ph idx="13" type="pic"/>
          </p:nvPr>
        </p:nvSpPr>
        <p:spPr>
          <a:xfrm>
            <a:off x="2579800" y="1328875"/>
            <a:ext cx="1789200" cy="2277900"/>
          </a:xfrm>
          <a:prstGeom prst="ellipse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6" name="Google Shape;46;p5"/>
          <p:cNvSpPr/>
          <p:nvPr>
            <p:ph idx="14" type="pic"/>
          </p:nvPr>
        </p:nvSpPr>
        <p:spPr>
          <a:xfrm>
            <a:off x="4775975" y="1328875"/>
            <a:ext cx="1789200" cy="2277900"/>
          </a:xfrm>
          <a:prstGeom prst="ellipse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7" name="Google Shape;47;p5"/>
          <p:cNvSpPr/>
          <p:nvPr>
            <p:ph idx="15" type="pic"/>
          </p:nvPr>
        </p:nvSpPr>
        <p:spPr>
          <a:xfrm>
            <a:off x="6972150" y="1328875"/>
            <a:ext cx="1789200" cy="2277900"/>
          </a:xfrm>
          <a:prstGeom prst="ellipse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Grid">
  <p:cSld name="CUSTOM_35"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41"/>
          <p:cNvSpPr/>
          <p:nvPr>
            <p:ph idx="2" type="pic"/>
          </p:nvPr>
        </p:nvSpPr>
        <p:spPr>
          <a:xfrm>
            <a:off x="7186900" y="1350138"/>
            <a:ext cx="1685700" cy="3510600"/>
          </a:xfrm>
          <a:prstGeom prst="roundRect">
            <a:avLst>
              <a:gd fmla="val 9180" name="adj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35" name="Google Shape;335;p41"/>
          <p:cNvSpPr/>
          <p:nvPr/>
        </p:nvSpPr>
        <p:spPr>
          <a:xfrm>
            <a:off x="273650" y="282688"/>
            <a:ext cx="8598900" cy="854400"/>
          </a:xfrm>
          <a:prstGeom prst="roundRect">
            <a:avLst>
              <a:gd fmla="val 25275" name="adj"/>
            </a:avLst>
          </a:prstGeom>
          <a:solidFill>
            <a:schemeClr val="accen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1828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/>
          </a:p>
        </p:txBody>
      </p:sp>
      <p:sp>
        <p:nvSpPr>
          <p:cNvPr id="336" name="Google Shape;336;p41"/>
          <p:cNvSpPr txBox="1"/>
          <p:nvPr>
            <p:ph type="title"/>
          </p:nvPr>
        </p:nvSpPr>
        <p:spPr>
          <a:xfrm>
            <a:off x="271350" y="325027"/>
            <a:ext cx="8601300" cy="84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2pPr>
            <a:lvl3pPr lvl="2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3pPr>
            <a:lvl4pPr lvl="3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4pPr>
            <a:lvl5pPr lvl="4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5pPr>
            <a:lvl6pPr lvl="5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6pPr>
            <a:lvl7pPr lvl="6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7pPr>
            <a:lvl8pPr lvl="7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8pPr>
            <a:lvl9pPr lvl="8" algn="ctr">
              <a:spcBef>
                <a:spcPts val="0"/>
              </a:spcBef>
              <a:spcAft>
                <a:spcPts val="0"/>
              </a:spcAft>
              <a:buSzPts val="3500"/>
              <a:buFont typeface="Della Respira"/>
              <a:buNone/>
              <a:defRPr sz="3500"/>
            </a:lvl9pPr>
          </a:lstStyle>
          <a:p/>
        </p:txBody>
      </p:sp>
      <p:sp>
        <p:nvSpPr>
          <p:cNvPr id="337" name="Google Shape;337;p41"/>
          <p:cNvSpPr/>
          <p:nvPr>
            <p:ph idx="3" type="pic"/>
          </p:nvPr>
        </p:nvSpPr>
        <p:spPr>
          <a:xfrm>
            <a:off x="273650" y="1350150"/>
            <a:ext cx="1636500" cy="1688400"/>
          </a:xfrm>
          <a:prstGeom prst="roundRect">
            <a:avLst>
              <a:gd fmla="val 9664" name="adj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38" name="Google Shape;338;p41"/>
          <p:cNvSpPr/>
          <p:nvPr>
            <p:ph idx="4" type="pic"/>
          </p:nvPr>
        </p:nvSpPr>
        <p:spPr>
          <a:xfrm>
            <a:off x="1998688" y="1350150"/>
            <a:ext cx="1636500" cy="1688400"/>
          </a:xfrm>
          <a:prstGeom prst="roundRect">
            <a:avLst>
              <a:gd fmla="val 9664" name="adj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39" name="Google Shape;339;p41"/>
          <p:cNvSpPr/>
          <p:nvPr>
            <p:ph idx="5" type="pic"/>
          </p:nvPr>
        </p:nvSpPr>
        <p:spPr>
          <a:xfrm>
            <a:off x="3723713" y="1350150"/>
            <a:ext cx="1636500" cy="1688400"/>
          </a:xfrm>
          <a:prstGeom prst="roundRect">
            <a:avLst>
              <a:gd fmla="val 9664" name="adj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40" name="Google Shape;340;p41"/>
          <p:cNvSpPr/>
          <p:nvPr>
            <p:ph idx="6" type="pic"/>
          </p:nvPr>
        </p:nvSpPr>
        <p:spPr>
          <a:xfrm>
            <a:off x="5455300" y="1350150"/>
            <a:ext cx="1636500" cy="1688400"/>
          </a:xfrm>
          <a:prstGeom prst="roundRect">
            <a:avLst>
              <a:gd fmla="val 9664" name="adj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41" name="Google Shape;341;p41"/>
          <p:cNvSpPr/>
          <p:nvPr>
            <p:ph idx="7" type="pic"/>
          </p:nvPr>
        </p:nvSpPr>
        <p:spPr>
          <a:xfrm>
            <a:off x="273650" y="3131825"/>
            <a:ext cx="1636500" cy="1728900"/>
          </a:xfrm>
          <a:prstGeom prst="roundRect">
            <a:avLst>
              <a:gd fmla="val 9664" name="adj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42" name="Google Shape;342;p41"/>
          <p:cNvSpPr/>
          <p:nvPr>
            <p:ph idx="8" type="pic"/>
          </p:nvPr>
        </p:nvSpPr>
        <p:spPr>
          <a:xfrm>
            <a:off x="1998688" y="3131825"/>
            <a:ext cx="1636500" cy="1728900"/>
          </a:xfrm>
          <a:prstGeom prst="roundRect">
            <a:avLst>
              <a:gd fmla="val 9664" name="adj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43" name="Google Shape;343;p41"/>
          <p:cNvSpPr/>
          <p:nvPr>
            <p:ph idx="9" type="pic"/>
          </p:nvPr>
        </p:nvSpPr>
        <p:spPr>
          <a:xfrm>
            <a:off x="3723713" y="3131825"/>
            <a:ext cx="1636500" cy="1728900"/>
          </a:xfrm>
          <a:prstGeom prst="roundRect">
            <a:avLst>
              <a:gd fmla="val 9664" name="adj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44" name="Google Shape;344;p41"/>
          <p:cNvSpPr/>
          <p:nvPr>
            <p:ph idx="13" type="pic"/>
          </p:nvPr>
        </p:nvSpPr>
        <p:spPr>
          <a:xfrm>
            <a:off x="5455300" y="3131825"/>
            <a:ext cx="1636500" cy="1728900"/>
          </a:xfrm>
          <a:prstGeom prst="roundRect">
            <a:avLst>
              <a:gd fmla="val 9664" name="adj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CUSTOM_36"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_4"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4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348" name="Google Shape;348;p4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349" name="Google Shape;349;p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>
  <p:cSld name="SECTION_HEADER_1"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4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352" name="Google Shape;352;p4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>
  <p:cSld name="TITLE_AND_BODY_1"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4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55" name="Google Shape;355;p4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356" name="Google Shape;356;p4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>
  <p:cSld name="TITLE_AND_TWO_COLUMNS_1"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4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59" name="Google Shape;359;p4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60" name="Google Shape;360;p46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61" name="Google Shape;361;p4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_ONLY_1"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4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64" name="Google Shape;364;p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_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48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67" name="Google Shape;367;p48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68" name="Google Shape;368;p4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_1">
    <p:spTree>
      <p:nvGrpSpPr>
        <p:cNvPr id="369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49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71" name="Google Shape;371;p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_1">
    <p:spTree>
      <p:nvGrpSpPr>
        <p:cNvPr id="372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50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4" name="Google Shape;374;p50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75" name="Google Shape;375;p50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76" name="Google Shape;376;p50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377" name="Google Shape;377;p5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 of Contents">
  <p:cSld name="CUSTOM_3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6"/>
          <p:cNvSpPr/>
          <p:nvPr/>
        </p:nvSpPr>
        <p:spPr>
          <a:xfrm>
            <a:off x="274950" y="284775"/>
            <a:ext cx="8598900" cy="854400"/>
          </a:xfrm>
          <a:prstGeom prst="roundRect">
            <a:avLst>
              <a:gd fmla="val 25275" name="adj"/>
            </a:avLst>
          </a:prstGeom>
          <a:solidFill>
            <a:schemeClr val="accen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1828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6"/>
          <p:cNvSpPr/>
          <p:nvPr/>
        </p:nvSpPr>
        <p:spPr>
          <a:xfrm>
            <a:off x="1655875" y="1348125"/>
            <a:ext cx="7218000" cy="543300"/>
          </a:xfrm>
          <a:prstGeom prst="roundRect">
            <a:avLst>
              <a:gd fmla="val 32052" name="adj"/>
            </a:avLst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>
              <a:latin typeface="DM Sans Light"/>
              <a:ea typeface="DM Sans Light"/>
              <a:cs typeface="DM Sans Light"/>
              <a:sym typeface="DM Sans Light"/>
            </a:endParaRPr>
          </a:p>
        </p:txBody>
      </p:sp>
      <p:sp>
        <p:nvSpPr>
          <p:cNvPr id="51" name="Google Shape;51;p6"/>
          <p:cNvSpPr/>
          <p:nvPr/>
        </p:nvSpPr>
        <p:spPr>
          <a:xfrm>
            <a:off x="1655875" y="2100369"/>
            <a:ext cx="7218000" cy="543300"/>
          </a:xfrm>
          <a:prstGeom prst="roundRect">
            <a:avLst>
              <a:gd fmla="val 32052" name="adj"/>
            </a:avLst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>
              <a:latin typeface="DM Sans Light"/>
              <a:ea typeface="DM Sans Light"/>
              <a:cs typeface="DM Sans Light"/>
              <a:sym typeface="DM Sans Light"/>
            </a:endParaRPr>
          </a:p>
        </p:txBody>
      </p:sp>
      <p:sp>
        <p:nvSpPr>
          <p:cNvPr id="52" name="Google Shape;52;p6"/>
          <p:cNvSpPr/>
          <p:nvPr/>
        </p:nvSpPr>
        <p:spPr>
          <a:xfrm>
            <a:off x="1655875" y="2837025"/>
            <a:ext cx="7218000" cy="543300"/>
          </a:xfrm>
          <a:prstGeom prst="roundRect">
            <a:avLst>
              <a:gd fmla="val 32052" name="adj"/>
            </a:avLst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chemeClr val="dk1"/>
              </a:solidFill>
              <a:latin typeface="DM Sans Light"/>
              <a:ea typeface="DM Sans Light"/>
              <a:cs typeface="DM Sans Light"/>
              <a:sym typeface="DM Sans Light"/>
            </a:endParaRPr>
          </a:p>
        </p:txBody>
      </p:sp>
      <p:sp>
        <p:nvSpPr>
          <p:cNvPr id="53" name="Google Shape;53;p6"/>
          <p:cNvSpPr/>
          <p:nvPr/>
        </p:nvSpPr>
        <p:spPr>
          <a:xfrm>
            <a:off x="1655875" y="3573669"/>
            <a:ext cx="7218000" cy="543300"/>
          </a:xfrm>
          <a:prstGeom prst="roundRect">
            <a:avLst>
              <a:gd fmla="val 32052" name="adj"/>
            </a:avLst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chemeClr val="dk1"/>
              </a:solidFill>
              <a:latin typeface="DM Sans Light"/>
              <a:ea typeface="DM Sans Light"/>
              <a:cs typeface="DM Sans Light"/>
              <a:sym typeface="DM Sans Light"/>
            </a:endParaRPr>
          </a:p>
        </p:txBody>
      </p:sp>
      <p:sp>
        <p:nvSpPr>
          <p:cNvPr id="54" name="Google Shape;54;p6"/>
          <p:cNvSpPr/>
          <p:nvPr/>
        </p:nvSpPr>
        <p:spPr>
          <a:xfrm>
            <a:off x="1655875" y="4315525"/>
            <a:ext cx="7218000" cy="543300"/>
          </a:xfrm>
          <a:prstGeom prst="roundRect">
            <a:avLst>
              <a:gd fmla="val 32052" name="adj"/>
            </a:avLst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>
              <a:latin typeface="DM Sans Light"/>
              <a:ea typeface="DM Sans Light"/>
              <a:cs typeface="DM Sans Light"/>
              <a:sym typeface="DM Sans Light"/>
            </a:endParaRPr>
          </a:p>
        </p:txBody>
      </p:sp>
      <p:sp>
        <p:nvSpPr>
          <p:cNvPr id="55" name="Google Shape;55;p6"/>
          <p:cNvSpPr/>
          <p:nvPr/>
        </p:nvSpPr>
        <p:spPr>
          <a:xfrm>
            <a:off x="274950" y="1348075"/>
            <a:ext cx="1197900" cy="543300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13715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t/>
            </a:r>
            <a:endParaRPr sz="100"/>
          </a:p>
        </p:txBody>
      </p:sp>
      <p:sp>
        <p:nvSpPr>
          <p:cNvPr id="56" name="Google Shape;56;p6"/>
          <p:cNvSpPr/>
          <p:nvPr/>
        </p:nvSpPr>
        <p:spPr>
          <a:xfrm>
            <a:off x="274950" y="2092550"/>
            <a:ext cx="1197900" cy="543300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13715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"/>
          </a:p>
        </p:txBody>
      </p:sp>
      <p:sp>
        <p:nvSpPr>
          <p:cNvPr id="57" name="Google Shape;57;p6"/>
          <p:cNvSpPr/>
          <p:nvPr/>
        </p:nvSpPr>
        <p:spPr>
          <a:xfrm>
            <a:off x="274950" y="2837025"/>
            <a:ext cx="1197900" cy="543300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13715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"/>
          </a:p>
        </p:txBody>
      </p:sp>
      <p:sp>
        <p:nvSpPr>
          <p:cNvPr id="58" name="Google Shape;58;p6"/>
          <p:cNvSpPr/>
          <p:nvPr/>
        </p:nvSpPr>
        <p:spPr>
          <a:xfrm>
            <a:off x="274950" y="3573675"/>
            <a:ext cx="1197900" cy="543300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13715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"/>
          </a:p>
        </p:txBody>
      </p:sp>
      <p:sp>
        <p:nvSpPr>
          <p:cNvPr id="59" name="Google Shape;59;p6"/>
          <p:cNvSpPr/>
          <p:nvPr/>
        </p:nvSpPr>
        <p:spPr>
          <a:xfrm>
            <a:off x="274950" y="4310325"/>
            <a:ext cx="1197900" cy="543300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13715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"/>
          </a:p>
        </p:txBody>
      </p:sp>
      <p:sp>
        <p:nvSpPr>
          <p:cNvPr id="60" name="Google Shape;60;p6"/>
          <p:cNvSpPr txBox="1"/>
          <p:nvPr>
            <p:ph type="title"/>
          </p:nvPr>
        </p:nvSpPr>
        <p:spPr>
          <a:xfrm>
            <a:off x="272650" y="327115"/>
            <a:ext cx="8601300" cy="84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9pPr>
          </a:lstStyle>
          <a:p/>
        </p:txBody>
      </p:sp>
      <p:sp>
        <p:nvSpPr>
          <p:cNvPr id="61" name="Google Shape;61;p6"/>
          <p:cNvSpPr txBox="1"/>
          <p:nvPr>
            <p:ph idx="1" type="subTitle"/>
          </p:nvPr>
        </p:nvSpPr>
        <p:spPr>
          <a:xfrm>
            <a:off x="1655875" y="1348075"/>
            <a:ext cx="7218000" cy="54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1pPr>
            <a:lvl2pPr lvl="1">
              <a:spcBef>
                <a:spcPts val="0"/>
              </a:spcBef>
              <a:spcAft>
                <a:spcPts val="0"/>
              </a:spcAft>
              <a:buSzPts val="2200"/>
              <a:buFont typeface="DM Sans Light"/>
              <a:buNone/>
              <a:defRPr sz="2200">
                <a:latin typeface="DM Sans Light"/>
                <a:ea typeface="DM Sans Light"/>
                <a:cs typeface="DM Sans Light"/>
                <a:sym typeface="DM Sans Ligh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200"/>
              <a:buFont typeface="DM Sans Light"/>
              <a:buNone/>
              <a:defRPr sz="2200">
                <a:latin typeface="DM Sans Light"/>
                <a:ea typeface="DM Sans Light"/>
                <a:cs typeface="DM Sans Light"/>
                <a:sym typeface="DM Sans Ligh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200"/>
              <a:buFont typeface="DM Sans Light"/>
              <a:buNone/>
              <a:defRPr sz="2200">
                <a:latin typeface="DM Sans Light"/>
                <a:ea typeface="DM Sans Light"/>
                <a:cs typeface="DM Sans Light"/>
                <a:sym typeface="DM Sans Ligh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200"/>
              <a:buFont typeface="DM Sans Light"/>
              <a:buNone/>
              <a:defRPr sz="2200">
                <a:latin typeface="DM Sans Light"/>
                <a:ea typeface="DM Sans Light"/>
                <a:cs typeface="DM Sans Light"/>
                <a:sym typeface="DM Sans Ligh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200"/>
              <a:buFont typeface="DM Sans Light"/>
              <a:buNone/>
              <a:defRPr sz="2200">
                <a:latin typeface="DM Sans Light"/>
                <a:ea typeface="DM Sans Light"/>
                <a:cs typeface="DM Sans Light"/>
                <a:sym typeface="DM Sans Ligh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200"/>
              <a:buFont typeface="DM Sans Light"/>
              <a:buNone/>
              <a:defRPr sz="2200">
                <a:latin typeface="DM Sans Light"/>
                <a:ea typeface="DM Sans Light"/>
                <a:cs typeface="DM Sans Light"/>
                <a:sym typeface="DM Sans Ligh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200"/>
              <a:buFont typeface="DM Sans Light"/>
              <a:buNone/>
              <a:defRPr sz="2200">
                <a:latin typeface="DM Sans Light"/>
                <a:ea typeface="DM Sans Light"/>
                <a:cs typeface="DM Sans Light"/>
                <a:sym typeface="DM Sans Ligh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200"/>
              <a:buFont typeface="DM Sans Light"/>
              <a:buNone/>
              <a:defRPr sz="2200">
                <a:latin typeface="DM Sans Light"/>
                <a:ea typeface="DM Sans Light"/>
                <a:cs typeface="DM Sans Light"/>
                <a:sym typeface="DM Sans Light"/>
              </a:defRPr>
            </a:lvl9pPr>
          </a:lstStyle>
          <a:p/>
        </p:txBody>
      </p:sp>
      <p:sp>
        <p:nvSpPr>
          <p:cNvPr id="62" name="Google Shape;62;p6"/>
          <p:cNvSpPr txBox="1"/>
          <p:nvPr>
            <p:ph idx="2" type="subTitle"/>
          </p:nvPr>
        </p:nvSpPr>
        <p:spPr>
          <a:xfrm>
            <a:off x="1655875" y="2092550"/>
            <a:ext cx="7218000" cy="54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1pPr>
            <a:lvl2pPr lvl="1">
              <a:spcBef>
                <a:spcPts val="0"/>
              </a:spcBef>
              <a:spcAft>
                <a:spcPts val="0"/>
              </a:spcAft>
              <a:buSzPts val="2200"/>
              <a:buFont typeface="DM Sans Light"/>
              <a:buNone/>
              <a:defRPr sz="2200">
                <a:latin typeface="DM Sans Light"/>
                <a:ea typeface="DM Sans Light"/>
                <a:cs typeface="DM Sans Light"/>
                <a:sym typeface="DM Sans Ligh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200"/>
              <a:buFont typeface="DM Sans Light"/>
              <a:buNone/>
              <a:defRPr sz="2200">
                <a:latin typeface="DM Sans Light"/>
                <a:ea typeface="DM Sans Light"/>
                <a:cs typeface="DM Sans Light"/>
                <a:sym typeface="DM Sans Ligh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200"/>
              <a:buFont typeface="DM Sans Light"/>
              <a:buNone/>
              <a:defRPr sz="2200">
                <a:latin typeface="DM Sans Light"/>
                <a:ea typeface="DM Sans Light"/>
                <a:cs typeface="DM Sans Light"/>
                <a:sym typeface="DM Sans Ligh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200"/>
              <a:buFont typeface="DM Sans Light"/>
              <a:buNone/>
              <a:defRPr sz="2200">
                <a:latin typeface="DM Sans Light"/>
                <a:ea typeface="DM Sans Light"/>
                <a:cs typeface="DM Sans Light"/>
                <a:sym typeface="DM Sans Ligh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200"/>
              <a:buFont typeface="DM Sans Light"/>
              <a:buNone/>
              <a:defRPr sz="2200">
                <a:latin typeface="DM Sans Light"/>
                <a:ea typeface="DM Sans Light"/>
                <a:cs typeface="DM Sans Light"/>
                <a:sym typeface="DM Sans Ligh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200"/>
              <a:buFont typeface="DM Sans Light"/>
              <a:buNone/>
              <a:defRPr sz="2200">
                <a:latin typeface="DM Sans Light"/>
                <a:ea typeface="DM Sans Light"/>
                <a:cs typeface="DM Sans Light"/>
                <a:sym typeface="DM Sans Ligh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200"/>
              <a:buFont typeface="DM Sans Light"/>
              <a:buNone/>
              <a:defRPr sz="2200">
                <a:latin typeface="DM Sans Light"/>
                <a:ea typeface="DM Sans Light"/>
                <a:cs typeface="DM Sans Light"/>
                <a:sym typeface="DM Sans Ligh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200"/>
              <a:buFont typeface="DM Sans Light"/>
              <a:buNone/>
              <a:defRPr sz="2200">
                <a:latin typeface="DM Sans Light"/>
                <a:ea typeface="DM Sans Light"/>
                <a:cs typeface="DM Sans Light"/>
                <a:sym typeface="DM Sans Light"/>
              </a:defRPr>
            </a:lvl9pPr>
          </a:lstStyle>
          <a:p/>
        </p:txBody>
      </p:sp>
      <p:sp>
        <p:nvSpPr>
          <p:cNvPr id="63" name="Google Shape;63;p6"/>
          <p:cNvSpPr txBox="1"/>
          <p:nvPr>
            <p:ph idx="3" type="subTitle"/>
          </p:nvPr>
        </p:nvSpPr>
        <p:spPr>
          <a:xfrm>
            <a:off x="1655875" y="2837025"/>
            <a:ext cx="7218000" cy="54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1pPr>
            <a:lvl2pPr lvl="1">
              <a:spcBef>
                <a:spcPts val="0"/>
              </a:spcBef>
              <a:spcAft>
                <a:spcPts val="0"/>
              </a:spcAft>
              <a:buSzPts val="2200"/>
              <a:buFont typeface="DM Sans Light"/>
              <a:buNone/>
              <a:defRPr sz="2200">
                <a:latin typeface="DM Sans Light"/>
                <a:ea typeface="DM Sans Light"/>
                <a:cs typeface="DM Sans Light"/>
                <a:sym typeface="DM Sans Ligh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200"/>
              <a:buFont typeface="DM Sans Light"/>
              <a:buNone/>
              <a:defRPr sz="2200">
                <a:latin typeface="DM Sans Light"/>
                <a:ea typeface="DM Sans Light"/>
                <a:cs typeface="DM Sans Light"/>
                <a:sym typeface="DM Sans Ligh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200"/>
              <a:buFont typeface="DM Sans Light"/>
              <a:buNone/>
              <a:defRPr sz="2200">
                <a:latin typeface="DM Sans Light"/>
                <a:ea typeface="DM Sans Light"/>
                <a:cs typeface="DM Sans Light"/>
                <a:sym typeface="DM Sans Ligh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200"/>
              <a:buFont typeface="DM Sans Light"/>
              <a:buNone/>
              <a:defRPr sz="2200">
                <a:latin typeface="DM Sans Light"/>
                <a:ea typeface="DM Sans Light"/>
                <a:cs typeface="DM Sans Light"/>
                <a:sym typeface="DM Sans Ligh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200"/>
              <a:buFont typeface="DM Sans Light"/>
              <a:buNone/>
              <a:defRPr sz="2200">
                <a:latin typeface="DM Sans Light"/>
                <a:ea typeface="DM Sans Light"/>
                <a:cs typeface="DM Sans Light"/>
                <a:sym typeface="DM Sans Ligh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200"/>
              <a:buFont typeface="DM Sans Light"/>
              <a:buNone/>
              <a:defRPr sz="2200">
                <a:latin typeface="DM Sans Light"/>
                <a:ea typeface="DM Sans Light"/>
                <a:cs typeface="DM Sans Light"/>
                <a:sym typeface="DM Sans Ligh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200"/>
              <a:buFont typeface="DM Sans Light"/>
              <a:buNone/>
              <a:defRPr sz="2200">
                <a:latin typeface="DM Sans Light"/>
                <a:ea typeface="DM Sans Light"/>
                <a:cs typeface="DM Sans Light"/>
                <a:sym typeface="DM Sans Ligh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200"/>
              <a:buFont typeface="DM Sans Light"/>
              <a:buNone/>
              <a:defRPr sz="2200">
                <a:latin typeface="DM Sans Light"/>
                <a:ea typeface="DM Sans Light"/>
                <a:cs typeface="DM Sans Light"/>
                <a:sym typeface="DM Sans Light"/>
              </a:defRPr>
            </a:lvl9pPr>
          </a:lstStyle>
          <a:p/>
        </p:txBody>
      </p:sp>
      <p:sp>
        <p:nvSpPr>
          <p:cNvPr id="64" name="Google Shape;64;p6"/>
          <p:cNvSpPr txBox="1"/>
          <p:nvPr>
            <p:ph idx="4" type="subTitle"/>
          </p:nvPr>
        </p:nvSpPr>
        <p:spPr>
          <a:xfrm>
            <a:off x="1655875" y="3576275"/>
            <a:ext cx="7218000" cy="54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1pPr>
            <a:lvl2pPr lvl="1">
              <a:spcBef>
                <a:spcPts val="0"/>
              </a:spcBef>
              <a:spcAft>
                <a:spcPts val="0"/>
              </a:spcAft>
              <a:buSzPts val="2200"/>
              <a:buFont typeface="DM Sans Light"/>
              <a:buNone/>
              <a:defRPr sz="2200">
                <a:latin typeface="DM Sans Light"/>
                <a:ea typeface="DM Sans Light"/>
                <a:cs typeface="DM Sans Light"/>
                <a:sym typeface="DM Sans Ligh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200"/>
              <a:buFont typeface="DM Sans Light"/>
              <a:buNone/>
              <a:defRPr sz="2200">
                <a:latin typeface="DM Sans Light"/>
                <a:ea typeface="DM Sans Light"/>
                <a:cs typeface="DM Sans Light"/>
                <a:sym typeface="DM Sans Ligh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200"/>
              <a:buFont typeface="DM Sans Light"/>
              <a:buNone/>
              <a:defRPr sz="2200">
                <a:latin typeface="DM Sans Light"/>
                <a:ea typeface="DM Sans Light"/>
                <a:cs typeface="DM Sans Light"/>
                <a:sym typeface="DM Sans Ligh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200"/>
              <a:buFont typeface="DM Sans Light"/>
              <a:buNone/>
              <a:defRPr sz="2200">
                <a:latin typeface="DM Sans Light"/>
                <a:ea typeface="DM Sans Light"/>
                <a:cs typeface="DM Sans Light"/>
                <a:sym typeface="DM Sans Ligh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200"/>
              <a:buFont typeface="DM Sans Light"/>
              <a:buNone/>
              <a:defRPr sz="2200">
                <a:latin typeface="DM Sans Light"/>
                <a:ea typeface="DM Sans Light"/>
                <a:cs typeface="DM Sans Light"/>
                <a:sym typeface="DM Sans Ligh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200"/>
              <a:buFont typeface="DM Sans Light"/>
              <a:buNone/>
              <a:defRPr sz="2200">
                <a:latin typeface="DM Sans Light"/>
                <a:ea typeface="DM Sans Light"/>
                <a:cs typeface="DM Sans Light"/>
                <a:sym typeface="DM Sans Ligh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200"/>
              <a:buFont typeface="DM Sans Light"/>
              <a:buNone/>
              <a:defRPr sz="2200">
                <a:latin typeface="DM Sans Light"/>
                <a:ea typeface="DM Sans Light"/>
                <a:cs typeface="DM Sans Light"/>
                <a:sym typeface="DM Sans Ligh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200"/>
              <a:buFont typeface="DM Sans Light"/>
              <a:buNone/>
              <a:defRPr sz="2200">
                <a:latin typeface="DM Sans Light"/>
                <a:ea typeface="DM Sans Light"/>
                <a:cs typeface="DM Sans Light"/>
                <a:sym typeface="DM Sans Light"/>
              </a:defRPr>
            </a:lvl9pPr>
          </a:lstStyle>
          <a:p/>
        </p:txBody>
      </p:sp>
      <p:sp>
        <p:nvSpPr>
          <p:cNvPr id="65" name="Google Shape;65;p6"/>
          <p:cNvSpPr txBox="1"/>
          <p:nvPr>
            <p:ph idx="5" type="subTitle"/>
          </p:nvPr>
        </p:nvSpPr>
        <p:spPr>
          <a:xfrm>
            <a:off x="1655875" y="4315525"/>
            <a:ext cx="7218000" cy="54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1pPr>
            <a:lvl2pPr lvl="1">
              <a:spcBef>
                <a:spcPts val="0"/>
              </a:spcBef>
              <a:spcAft>
                <a:spcPts val="0"/>
              </a:spcAft>
              <a:buSzPts val="2200"/>
              <a:buFont typeface="DM Sans Light"/>
              <a:buNone/>
              <a:defRPr sz="2200">
                <a:latin typeface="DM Sans Light"/>
                <a:ea typeface="DM Sans Light"/>
                <a:cs typeface="DM Sans Light"/>
                <a:sym typeface="DM Sans Ligh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200"/>
              <a:buFont typeface="DM Sans Light"/>
              <a:buNone/>
              <a:defRPr sz="2200">
                <a:latin typeface="DM Sans Light"/>
                <a:ea typeface="DM Sans Light"/>
                <a:cs typeface="DM Sans Light"/>
                <a:sym typeface="DM Sans Ligh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200"/>
              <a:buFont typeface="DM Sans Light"/>
              <a:buNone/>
              <a:defRPr sz="2200">
                <a:latin typeface="DM Sans Light"/>
                <a:ea typeface="DM Sans Light"/>
                <a:cs typeface="DM Sans Light"/>
                <a:sym typeface="DM Sans Ligh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200"/>
              <a:buFont typeface="DM Sans Light"/>
              <a:buNone/>
              <a:defRPr sz="2200">
                <a:latin typeface="DM Sans Light"/>
                <a:ea typeface="DM Sans Light"/>
                <a:cs typeface="DM Sans Light"/>
                <a:sym typeface="DM Sans Ligh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200"/>
              <a:buFont typeface="DM Sans Light"/>
              <a:buNone/>
              <a:defRPr sz="2200">
                <a:latin typeface="DM Sans Light"/>
                <a:ea typeface="DM Sans Light"/>
                <a:cs typeface="DM Sans Light"/>
                <a:sym typeface="DM Sans Ligh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200"/>
              <a:buFont typeface="DM Sans Light"/>
              <a:buNone/>
              <a:defRPr sz="2200">
                <a:latin typeface="DM Sans Light"/>
                <a:ea typeface="DM Sans Light"/>
                <a:cs typeface="DM Sans Light"/>
                <a:sym typeface="DM Sans Ligh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200"/>
              <a:buFont typeface="DM Sans Light"/>
              <a:buNone/>
              <a:defRPr sz="2200">
                <a:latin typeface="DM Sans Light"/>
                <a:ea typeface="DM Sans Light"/>
                <a:cs typeface="DM Sans Light"/>
                <a:sym typeface="DM Sans Ligh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200"/>
              <a:buFont typeface="DM Sans Light"/>
              <a:buNone/>
              <a:defRPr sz="2200">
                <a:latin typeface="DM Sans Light"/>
                <a:ea typeface="DM Sans Light"/>
                <a:cs typeface="DM Sans Light"/>
                <a:sym typeface="DM Sans Light"/>
              </a:defRPr>
            </a:lvl9pPr>
          </a:lstStyle>
          <a:p/>
        </p:txBody>
      </p:sp>
      <p:sp>
        <p:nvSpPr>
          <p:cNvPr id="66" name="Google Shape;66;p6"/>
          <p:cNvSpPr txBox="1"/>
          <p:nvPr>
            <p:ph idx="6" type="subTitle"/>
          </p:nvPr>
        </p:nvSpPr>
        <p:spPr>
          <a:xfrm flipH="1">
            <a:off x="91975" y="1369047"/>
            <a:ext cx="1563900" cy="54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/>
        </p:txBody>
      </p:sp>
      <p:sp>
        <p:nvSpPr>
          <p:cNvPr id="67" name="Google Shape;67;p6"/>
          <p:cNvSpPr txBox="1"/>
          <p:nvPr>
            <p:ph idx="7" type="subTitle"/>
          </p:nvPr>
        </p:nvSpPr>
        <p:spPr>
          <a:xfrm flipH="1">
            <a:off x="91975" y="2113547"/>
            <a:ext cx="1563900" cy="54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/>
        </p:txBody>
      </p:sp>
      <p:sp>
        <p:nvSpPr>
          <p:cNvPr id="68" name="Google Shape;68;p6"/>
          <p:cNvSpPr txBox="1"/>
          <p:nvPr>
            <p:ph idx="8" type="subTitle"/>
          </p:nvPr>
        </p:nvSpPr>
        <p:spPr>
          <a:xfrm flipH="1">
            <a:off x="91975" y="2854085"/>
            <a:ext cx="1563900" cy="54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/>
        </p:txBody>
      </p:sp>
      <p:sp>
        <p:nvSpPr>
          <p:cNvPr id="69" name="Google Shape;69;p6"/>
          <p:cNvSpPr txBox="1"/>
          <p:nvPr>
            <p:ph idx="9" type="subTitle"/>
          </p:nvPr>
        </p:nvSpPr>
        <p:spPr>
          <a:xfrm flipH="1">
            <a:off x="91975" y="3592685"/>
            <a:ext cx="1563900" cy="54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/>
        </p:txBody>
      </p:sp>
      <p:sp>
        <p:nvSpPr>
          <p:cNvPr id="70" name="Google Shape;70;p6"/>
          <p:cNvSpPr txBox="1"/>
          <p:nvPr>
            <p:ph idx="13" type="subTitle"/>
          </p:nvPr>
        </p:nvSpPr>
        <p:spPr>
          <a:xfrm flipH="1">
            <a:off x="91975" y="4336485"/>
            <a:ext cx="1563900" cy="54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Della Respira"/>
              <a:buNone/>
              <a:defRPr b="1" sz="2800"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_1"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5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380" name="Google Shape;380;p5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30200" lvl="1" marL="914400" algn="ctr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 algn="ctr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 algn="ctr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 algn="ctr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 algn="ctr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 algn="ctr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381" name="Google Shape;381;p5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body and image">
  <p:cSld name="CUSTOM_8_1">
    <p:spTree>
      <p:nvGrpSpPr>
        <p:cNvPr id="382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5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84" name="Google Shape;384;p52"/>
          <p:cNvSpPr txBox="1"/>
          <p:nvPr>
            <p:ph idx="1" type="body"/>
          </p:nvPr>
        </p:nvSpPr>
        <p:spPr>
          <a:xfrm>
            <a:off x="311700" y="1152475"/>
            <a:ext cx="4473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385" name="Google Shape;385;p52"/>
          <p:cNvSpPr/>
          <p:nvPr>
            <p:ph idx="2" type="pic"/>
          </p:nvPr>
        </p:nvSpPr>
        <p:spPr>
          <a:xfrm>
            <a:off x="4992024" y="1152775"/>
            <a:ext cx="3840300" cy="3416400"/>
          </a:xfrm>
          <a:prstGeom prst="rect">
            <a:avLst/>
          </a:prstGeom>
          <a:noFill/>
          <a:ln>
            <a:noFill/>
          </a:ln>
        </p:spPr>
      </p:sp>
      <p:sp>
        <p:nvSpPr>
          <p:cNvPr id="386" name="Google Shape;386;p5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big ideas">
  <p:cSld name="CUSTOM_1_1">
    <p:spTree>
      <p:nvGrpSpPr>
        <p:cNvPr id="387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5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89" name="Google Shape;389;p53"/>
          <p:cNvSpPr txBox="1"/>
          <p:nvPr>
            <p:ph type="title"/>
          </p:nvPr>
        </p:nvSpPr>
        <p:spPr>
          <a:xfrm>
            <a:off x="483175" y="450025"/>
            <a:ext cx="8184600" cy="75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90" name="Google Shape;390;p53"/>
          <p:cNvSpPr txBox="1"/>
          <p:nvPr>
            <p:ph idx="1" type="body"/>
          </p:nvPr>
        </p:nvSpPr>
        <p:spPr>
          <a:xfrm>
            <a:off x="483150" y="2237788"/>
            <a:ext cx="3619800" cy="237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391" name="Google Shape;391;p53"/>
          <p:cNvSpPr txBox="1"/>
          <p:nvPr>
            <p:ph idx="2" type="body"/>
          </p:nvPr>
        </p:nvSpPr>
        <p:spPr>
          <a:xfrm>
            <a:off x="5048000" y="2237788"/>
            <a:ext cx="3619800" cy="237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392" name="Google Shape;392;p53"/>
          <p:cNvSpPr txBox="1"/>
          <p:nvPr>
            <p:ph idx="3" type="subTitle"/>
          </p:nvPr>
        </p:nvSpPr>
        <p:spPr>
          <a:xfrm>
            <a:off x="483150" y="1336161"/>
            <a:ext cx="3619800" cy="54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393" name="Google Shape;393;p53"/>
          <p:cNvSpPr txBox="1"/>
          <p:nvPr>
            <p:ph idx="4" type="subTitle"/>
          </p:nvPr>
        </p:nvSpPr>
        <p:spPr>
          <a:xfrm>
            <a:off x="5048000" y="1336161"/>
            <a:ext cx="3619800" cy="54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big ideas">
  <p:cSld name="CUSTOM_2_2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p5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96" name="Google Shape;396;p54"/>
          <p:cNvSpPr txBox="1"/>
          <p:nvPr>
            <p:ph idx="1" type="body"/>
          </p:nvPr>
        </p:nvSpPr>
        <p:spPr>
          <a:xfrm>
            <a:off x="483175" y="2417500"/>
            <a:ext cx="2455500" cy="237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397" name="Google Shape;397;p54"/>
          <p:cNvSpPr txBox="1"/>
          <p:nvPr>
            <p:ph idx="2" type="body"/>
          </p:nvPr>
        </p:nvSpPr>
        <p:spPr>
          <a:xfrm>
            <a:off x="3347725" y="2417500"/>
            <a:ext cx="2455500" cy="237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398" name="Google Shape;398;p54"/>
          <p:cNvSpPr txBox="1"/>
          <p:nvPr>
            <p:ph idx="3" type="body"/>
          </p:nvPr>
        </p:nvSpPr>
        <p:spPr>
          <a:xfrm>
            <a:off x="6212275" y="2417500"/>
            <a:ext cx="2455500" cy="237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399" name="Google Shape;399;p54"/>
          <p:cNvSpPr txBox="1"/>
          <p:nvPr>
            <p:ph type="title"/>
          </p:nvPr>
        </p:nvSpPr>
        <p:spPr>
          <a:xfrm>
            <a:off x="483175" y="450025"/>
            <a:ext cx="8184600" cy="75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00" name="Google Shape;400;p54"/>
          <p:cNvSpPr txBox="1"/>
          <p:nvPr>
            <p:ph idx="4" type="subTitle"/>
          </p:nvPr>
        </p:nvSpPr>
        <p:spPr>
          <a:xfrm>
            <a:off x="483175" y="1336150"/>
            <a:ext cx="2455500" cy="77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401" name="Google Shape;401;p54"/>
          <p:cNvSpPr txBox="1"/>
          <p:nvPr>
            <p:ph idx="5" type="subTitle"/>
          </p:nvPr>
        </p:nvSpPr>
        <p:spPr>
          <a:xfrm>
            <a:off x="3347725" y="1336150"/>
            <a:ext cx="2455500" cy="77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402" name="Google Shape;402;p54"/>
          <p:cNvSpPr txBox="1"/>
          <p:nvPr>
            <p:ph idx="6" type="subTitle"/>
          </p:nvPr>
        </p:nvSpPr>
        <p:spPr>
          <a:xfrm>
            <a:off x="6212275" y="1336150"/>
            <a:ext cx="2455500" cy="77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our big ideas">
  <p:cSld name="CUSTOM_3_1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5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05" name="Google Shape;405;p55"/>
          <p:cNvSpPr txBox="1"/>
          <p:nvPr>
            <p:ph idx="1" type="body"/>
          </p:nvPr>
        </p:nvSpPr>
        <p:spPr>
          <a:xfrm>
            <a:off x="366725" y="1759093"/>
            <a:ext cx="3838500" cy="113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406" name="Google Shape;406;p55"/>
          <p:cNvSpPr txBox="1"/>
          <p:nvPr>
            <p:ph idx="2" type="body"/>
          </p:nvPr>
        </p:nvSpPr>
        <p:spPr>
          <a:xfrm>
            <a:off x="4938725" y="1759093"/>
            <a:ext cx="3838500" cy="113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407" name="Google Shape;407;p55"/>
          <p:cNvSpPr txBox="1"/>
          <p:nvPr>
            <p:ph idx="3" type="body"/>
          </p:nvPr>
        </p:nvSpPr>
        <p:spPr>
          <a:xfrm>
            <a:off x="366750" y="3648575"/>
            <a:ext cx="3838500" cy="113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408" name="Google Shape;408;p55"/>
          <p:cNvSpPr txBox="1"/>
          <p:nvPr>
            <p:ph idx="4" type="body"/>
          </p:nvPr>
        </p:nvSpPr>
        <p:spPr>
          <a:xfrm>
            <a:off x="4938750" y="3648575"/>
            <a:ext cx="3838500" cy="113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409" name="Google Shape;409;p55"/>
          <p:cNvSpPr txBox="1"/>
          <p:nvPr>
            <p:ph type="title"/>
          </p:nvPr>
        </p:nvSpPr>
        <p:spPr>
          <a:xfrm>
            <a:off x="366750" y="450025"/>
            <a:ext cx="8184600" cy="75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10" name="Google Shape;410;p55"/>
          <p:cNvSpPr txBox="1"/>
          <p:nvPr>
            <p:ph idx="5" type="subTitle"/>
          </p:nvPr>
        </p:nvSpPr>
        <p:spPr>
          <a:xfrm>
            <a:off x="366763" y="1277907"/>
            <a:ext cx="3838500" cy="48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411" name="Google Shape;411;p55"/>
          <p:cNvSpPr txBox="1"/>
          <p:nvPr>
            <p:ph idx="6" type="subTitle"/>
          </p:nvPr>
        </p:nvSpPr>
        <p:spPr>
          <a:xfrm>
            <a:off x="4938738" y="1277907"/>
            <a:ext cx="3838500" cy="48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412" name="Google Shape;412;p55"/>
          <p:cNvSpPr txBox="1"/>
          <p:nvPr>
            <p:ph idx="7" type="subTitle"/>
          </p:nvPr>
        </p:nvSpPr>
        <p:spPr>
          <a:xfrm>
            <a:off x="4938761" y="3167363"/>
            <a:ext cx="3838500" cy="48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413" name="Google Shape;413;p55"/>
          <p:cNvSpPr txBox="1"/>
          <p:nvPr>
            <p:ph idx="8" type="subTitle"/>
          </p:nvPr>
        </p:nvSpPr>
        <p:spPr>
          <a:xfrm>
            <a:off x="366750" y="3167363"/>
            <a:ext cx="3838500" cy="48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image">
  <p:cSld name="TITLE_ONLY_1_1">
    <p:spTree>
      <p:nvGrpSpPr>
        <p:cNvPr id="414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5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16" name="Google Shape;416;p5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17" name="Google Shape;417;p56"/>
          <p:cNvSpPr/>
          <p:nvPr>
            <p:ph idx="2" type="pic"/>
          </p:nvPr>
        </p:nvSpPr>
        <p:spPr>
          <a:xfrm>
            <a:off x="311700" y="1170425"/>
            <a:ext cx="8520600" cy="34929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storyboards">
  <p:cSld name="CUSTOM_4_1">
    <p:spTree>
      <p:nvGrpSpPr>
        <p:cNvPr id="418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Google Shape;419;p57"/>
          <p:cNvSpPr txBox="1"/>
          <p:nvPr>
            <p:ph idx="1" type="body"/>
          </p:nvPr>
        </p:nvSpPr>
        <p:spPr>
          <a:xfrm>
            <a:off x="311700" y="4080225"/>
            <a:ext cx="4027500" cy="9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0" name="Google Shape;420;p57"/>
          <p:cNvSpPr/>
          <p:nvPr>
            <p:ph idx="2" type="pic"/>
          </p:nvPr>
        </p:nvSpPr>
        <p:spPr>
          <a:xfrm>
            <a:off x="4804825" y="1133300"/>
            <a:ext cx="4027500" cy="2392800"/>
          </a:xfrm>
          <a:prstGeom prst="rect">
            <a:avLst/>
          </a:prstGeom>
          <a:noFill/>
          <a:ln>
            <a:noFill/>
          </a:ln>
        </p:spPr>
      </p:sp>
      <p:sp>
        <p:nvSpPr>
          <p:cNvPr id="421" name="Google Shape;421;p57"/>
          <p:cNvSpPr/>
          <p:nvPr>
            <p:ph idx="3" type="pic"/>
          </p:nvPr>
        </p:nvSpPr>
        <p:spPr>
          <a:xfrm>
            <a:off x="311725" y="1133300"/>
            <a:ext cx="4027500" cy="2392800"/>
          </a:xfrm>
          <a:prstGeom prst="rect">
            <a:avLst/>
          </a:prstGeom>
          <a:noFill/>
          <a:ln>
            <a:noFill/>
          </a:ln>
        </p:spPr>
      </p:sp>
      <p:sp>
        <p:nvSpPr>
          <p:cNvPr id="422" name="Google Shape;422;p57"/>
          <p:cNvSpPr txBox="1"/>
          <p:nvPr>
            <p:ph idx="4" type="body"/>
          </p:nvPr>
        </p:nvSpPr>
        <p:spPr>
          <a:xfrm>
            <a:off x="4804825" y="4080225"/>
            <a:ext cx="4027500" cy="9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3" name="Google Shape;423;p5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24" name="Google Shape;424;p5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25" name="Google Shape;425;p57"/>
          <p:cNvSpPr txBox="1"/>
          <p:nvPr>
            <p:ph idx="5" type="subTitle"/>
          </p:nvPr>
        </p:nvSpPr>
        <p:spPr>
          <a:xfrm>
            <a:off x="311725" y="3582900"/>
            <a:ext cx="4027500" cy="48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26" name="Google Shape;426;p57"/>
          <p:cNvSpPr txBox="1"/>
          <p:nvPr>
            <p:ph idx="6" type="subTitle"/>
          </p:nvPr>
        </p:nvSpPr>
        <p:spPr>
          <a:xfrm>
            <a:off x="4804825" y="3582900"/>
            <a:ext cx="4027500" cy="48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storyboards">
  <p:cSld name="CUSTOM_4_1_1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Google Shape;428;p58"/>
          <p:cNvSpPr txBox="1"/>
          <p:nvPr>
            <p:ph idx="1" type="body"/>
          </p:nvPr>
        </p:nvSpPr>
        <p:spPr>
          <a:xfrm>
            <a:off x="311700" y="3911700"/>
            <a:ext cx="2627100" cy="101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9" name="Google Shape;429;p58"/>
          <p:cNvSpPr/>
          <p:nvPr>
            <p:ph idx="2" type="pic"/>
          </p:nvPr>
        </p:nvSpPr>
        <p:spPr>
          <a:xfrm>
            <a:off x="6205225" y="1128325"/>
            <a:ext cx="2627100" cy="2273100"/>
          </a:xfrm>
          <a:prstGeom prst="rect">
            <a:avLst/>
          </a:prstGeom>
          <a:noFill/>
          <a:ln>
            <a:noFill/>
          </a:ln>
        </p:spPr>
      </p:sp>
      <p:sp>
        <p:nvSpPr>
          <p:cNvPr id="430" name="Google Shape;430;p58"/>
          <p:cNvSpPr/>
          <p:nvPr>
            <p:ph idx="3" type="pic"/>
          </p:nvPr>
        </p:nvSpPr>
        <p:spPr>
          <a:xfrm>
            <a:off x="311725" y="1128325"/>
            <a:ext cx="2627100" cy="2273100"/>
          </a:xfrm>
          <a:prstGeom prst="rect">
            <a:avLst/>
          </a:prstGeom>
          <a:noFill/>
          <a:ln>
            <a:noFill/>
          </a:ln>
        </p:spPr>
      </p:sp>
      <p:sp>
        <p:nvSpPr>
          <p:cNvPr id="431" name="Google Shape;431;p58"/>
          <p:cNvSpPr txBox="1"/>
          <p:nvPr>
            <p:ph idx="4" type="body"/>
          </p:nvPr>
        </p:nvSpPr>
        <p:spPr>
          <a:xfrm>
            <a:off x="6205225" y="3911700"/>
            <a:ext cx="2627100" cy="101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32" name="Google Shape;432;p58"/>
          <p:cNvSpPr/>
          <p:nvPr>
            <p:ph idx="5" type="pic"/>
          </p:nvPr>
        </p:nvSpPr>
        <p:spPr>
          <a:xfrm>
            <a:off x="3255250" y="1128325"/>
            <a:ext cx="2627100" cy="2273100"/>
          </a:xfrm>
          <a:prstGeom prst="rect">
            <a:avLst/>
          </a:prstGeom>
          <a:noFill/>
          <a:ln>
            <a:noFill/>
          </a:ln>
        </p:spPr>
      </p:sp>
      <p:sp>
        <p:nvSpPr>
          <p:cNvPr id="433" name="Google Shape;433;p58"/>
          <p:cNvSpPr txBox="1"/>
          <p:nvPr>
            <p:ph idx="6" type="body"/>
          </p:nvPr>
        </p:nvSpPr>
        <p:spPr>
          <a:xfrm>
            <a:off x="3255250" y="3911700"/>
            <a:ext cx="2627100" cy="101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34" name="Google Shape;434;p5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35" name="Google Shape;435;p5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36" name="Google Shape;436;p58"/>
          <p:cNvSpPr txBox="1"/>
          <p:nvPr>
            <p:ph idx="7" type="subTitle"/>
          </p:nvPr>
        </p:nvSpPr>
        <p:spPr>
          <a:xfrm>
            <a:off x="311725" y="3430500"/>
            <a:ext cx="2627100" cy="48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37" name="Google Shape;437;p58"/>
          <p:cNvSpPr txBox="1"/>
          <p:nvPr>
            <p:ph idx="8" type="subTitle"/>
          </p:nvPr>
        </p:nvSpPr>
        <p:spPr>
          <a:xfrm>
            <a:off x="6205225" y="3430500"/>
            <a:ext cx="2627100" cy="48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38" name="Google Shape;438;p58"/>
          <p:cNvSpPr txBox="1"/>
          <p:nvPr>
            <p:ph idx="9" type="subTitle"/>
          </p:nvPr>
        </p:nvSpPr>
        <p:spPr>
          <a:xfrm>
            <a:off x="3255250" y="3430500"/>
            <a:ext cx="2627100" cy="48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only">
  <p:cSld name="CUSTOM_5_1">
    <p:spTree>
      <p:nvGrpSpPr>
        <p:cNvPr id="439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p59"/>
          <p:cNvSpPr/>
          <p:nvPr>
            <p:ph idx="2" type="pic"/>
          </p:nvPr>
        </p:nvSpPr>
        <p:spPr>
          <a:xfrm>
            <a:off x="311700" y="445025"/>
            <a:ext cx="8520600" cy="4218300"/>
          </a:xfrm>
          <a:prstGeom prst="rect">
            <a:avLst/>
          </a:prstGeom>
          <a:noFill/>
          <a:ln>
            <a:noFill/>
          </a:ln>
        </p:spPr>
      </p:sp>
      <p:sp>
        <p:nvSpPr>
          <p:cNvPr id="441" name="Google Shape;441;p5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grid">
  <p:cSld name="CUSTOM_6_1">
    <p:spTree>
      <p:nvGrpSpPr>
        <p:cNvPr id="442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6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44" name="Google Shape;444;p60"/>
          <p:cNvSpPr/>
          <p:nvPr>
            <p:ph idx="2" type="pic"/>
          </p:nvPr>
        </p:nvSpPr>
        <p:spPr>
          <a:xfrm>
            <a:off x="3389600" y="118913"/>
            <a:ext cx="1643700" cy="1535100"/>
          </a:xfrm>
          <a:prstGeom prst="rect">
            <a:avLst/>
          </a:prstGeom>
          <a:noFill/>
          <a:ln>
            <a:noFill/>
          </a:ln>
        </p:spPr>
      </p:sp>
      <p:sp>
        <p:nvSpPr>
          <p:cNvPr id="445" name="Google Shape;445;p60"/>
          <p:cNvSpPr/>
          <p:nvPr>
            <p:ph idx="3" type="pic"/>
          </p:nvPr>
        </p:nvSpPr>
        <p:spPr>
          <a:xfrm>
            <a:off x="5195935" y="118913"/>
            <a:ext cx="1643700" cy="1535100"/>
          </a:xfrm>
          <a:prstGeom prst="rect">
            <a:avLst/>
          </a:prstGeom>
          <a:noFill/>
          <a:ln>
            <a:noFill/>
          </a:ln>
        </p:spPr>
      </p:sp>
      <p:sp>
        <p:nvSpPr>
          <p:cNvPr id="446" name="Google Shape;446;p60"/>
          <p:cNvSpPr/>
          <p:nvPr>
            <p:ph idx="4" type="pic"/>
          </p:nvPr>
        </p:nvSpPr>
        <p:spPr>
          <a:xfrm>
            <a:off x="7002270" y="118913"/>
            <a:ext cx="1643700" cy="1535100"/>
          </a:xfrm>
          <a:prstGeom prst="rect">
            <a:avLst/>
          </a:prstGeom>
          <a:noFill/>
          <a:ln>
            <a:noFill/>
          </a:ln>
        </p:spPr>
      </p:sp>
      <p:sp>
        <p:nvSpPr>
          <p:cNvPr id="447" name="Google Shape;447;p60"/>
          <p:cNvSpPr/>
          <p:nvPr>
            <p:ph idx="5" type="pic"/>
          </p:nvPr>
        </p:nvSpPr>
        <p:spPr>
          <a:xfrm>
            <a:off x="3389588" y="1804212"/>
            <a:ext cx="1643700" cy="1535100"/>
          </a:xfrm>
          <a:prstGeom prst="rect">
            <a:avLst/>
          </a:prstGeom>
          <a:noFill/>
          <a:ln>
            <a:noFill/>
          </a:ln>
        </p:spPr>
      </p:sp>
      <p:sp>
        <p:nvSpPr>
          <p:cNvPr id="448" name="Google Shape;448;p60"/>
          <p:cNvSpPr/>
          <p:nvPr>
            <p:ph idx="6" type="pic"/>
          </p:nvPr>
        </p:nvSpPr>
        <p:spPr>
          <a:xfrm>
            <a:off x="5195922" y="1804212"/>
            <a:ext cx="1643700" cy="1535100"/>
          </a:xfrm>
          <a:prstGeom prst="rect">
            <a:avLst/>
          </a:prstGeom>
          <a:noFill/>
          <a:ln>
            <a:noFill/>
          </a:ln>
        </p:spPr>
      </p:sp>
      <p:sp>
        <p:nvSpPr>
          <p:cNvPr id="449" name="Google Shape;449;p60"/>
          <p:cNvSpPr/>
          <p:nvPr>
            <p:ph idx="7" type="pic"/>
          </p:nvPr>
        </p:nvSpPr>
        <p:spPr>
          <a:xfrm>
            <a:off x="7002257" y="1804212"/>
            <a:ext cx="1643700" cy="1535100"/>
          </a:xfrm>
          <a:prstGeom prst="rect">
            <a:avLst/>
          </a:prstGeom>
          <a:noFill/>
          <a:ln>
            <a:noFill/>
          </a:ln>
        </p:spPr>
      </p:sp>
      <p:sp>
        <p:nvSpPr>
          <p:cNvPr id="450" name="Google Shape;450;p60"/>
          <p:cNvSpPr txBox="1"/>
          <p:nvPr>
            <p:ph type="title"/>
          </p:nvPr>
        </p:nvSpPr>
        <p:spPr>
          <a:xfrm>
            <a:off x="351550" y="445025"/>
            <a:ext cx="2596800" cy="170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51" name="Google Shape;451;p60"/>
          <p:cNvSpPr/>
          <p:nvPr>
            <p:ph idx="8" type="pic"/>
          </p:nvPr>
        </p:nvSpPr>
        <p:spPr>
          <a:xfrm>
            <a:off x="3389588" y="3489487"/>
            <a:ext cx="1643700" cy="1535100"/>
          </a:xfrm>
          <a:prstGeom prst="rect">
            <a:avLst/>
          </a:prstGeom>
          <a:noFill/>
          <a:ln>
            <a:noFill/>
          </a:ln>
        </p:spPr>
      </p:sp>
      <p:sp>
        <p:nvSpPr>
          <p:cNvPr id="452" name="Google Shape;452;p60"/>
          <p:cNvSpPr/>
          <p:nvPr>
            <p:ph idx="9" type="pic"/>
          </p:nvPr>
        </p:nvSpPr>
        <p:spPr>
          <a:xfrm>
            <a:off x="5195922" y="3489487"/>
            <a:ext cx="1643700" cy="1535100"/>
          </a:xfrm>
          <a:prstGeom prst="rect">
            <a:avLst/>
          </a:prstGeom>
          <a:noFill/>
          <a:ln>
            <a:noFill/>
          </a:ln>
        </p:spPr>
      </p:sp>
      <p:sp>
        <p:nvSpPr>
          <p:cNvPr id="453" name="Google Shape;453;p60"/>
          <p:cNvSpPr/>
          <p:nvPr>
            <p:ph idx="13" type="pic"/>
          </p:nvPr>
        </p:nvSpPr>
        <p:spPr>
          <a:xfrm>
            <a:off x="7002257" y="3489487"/>
            <a:ext cx="1643700" cy="15351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p:extLst>
    <p:ext uri="{DCECCB84-F9BA-43D5-87BE-67443E8EF086}">
      <p15:sldGuideLst>
        <p15:guide id="1" pos="5564">
          <p15:clr>
            <a:srgbClr val="E46962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torybook 1">
  <p:cSld name="CUSTOM_4">
    <p:bg>
      <p:bgPr>
        <a:solidFill>
          <a:schemeClr val="dk2"/>
        </a:solidFill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7"/>
          <p:cNvSpPr/>
          <p:nvPr>
            <p:ph idx="2" type="pic"/>
          </p:nvPr>
        </p:nvSpPr>
        <p:spPr>
          <a:xfrm>
            <a:off x="4676850" y="279050"/>
            <a:ext cx="4201200" cy="4573800"/>
          </a:xfrm>
          <a:prstGeom prst="roundRect">
            <a:avLst>
              <a:gd fmla="val 4826" name="adj"/>
            </a:avLst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3" name="Google Shape;73;p7"/>
          <p:cNvSpPr/>
          <p:nvPr/>
        </p:nvSpPr>
        <p:spPr>
          <a:xfrm>
            <a:off x="274950" y="1164975"/>
            <a:ext cx="4201200" cy="3693600"/>
          </a:xfrm>
          <a:prstGeom prst="roundRect">
            <a:avLst>
              <a:gd fmla="val 5734" name="adj"/>
            </a:avLst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</p:txBody>
      </p:sp>
      <p:sp>
        <p:nvSpPr>
          <p:cNvPr id="74" name="Google Shape;74;p7"/>
          <p:cNvSpPr txBox="1"/>
          <p:nvPr>
            <p:ph idx="1" type="body"/>
          </p:nvPr>
        </p:nvSpPr>
        <p:spPr>
          <a:xfrm>
            <a:off x="510325" y="1412150"/>
            <a:ext cx="3733200" cy="316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75" name="Google Shape;75;p7"/>
          <p:cNvSpPr/>
          <p:nvPr/>
        </p:nvSpPr>
        <p:spPr>
          <a:xfrm>
            <a:off x="274950" y="284775"/>
            <a:ext cx="4201200" cy="704400"/>
          </a:xfrm>
          <a:prstGeom prst="roundRect">
            <a:avLst>
              <a:gd fmla="val 25275" name="adj"/>
            </a:avLst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1828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0"/>
          </a:p>
        </p:txBody>
      </p:sp>
      <p:sp>
        <p:nvSpPr>
          <p:cNvPr id="76" name="Google Shape;76;p7"/>
          <p:cNvSpPr txBox="1"/>
          <p:nvPr>
            <p:ph type="title"/>
          </p:nvPr>
        </p:nvSpPr>
        <p:spPr>
          <a:xfrm>
            <a:off x="272650" y="327125"/>
            <a:ext cx="4201200" cy="662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9pPr>
          </a:lstStyle>
          <a:p/>
        </p:txBody>
      </p:sp>
      <p:sp>
        <p:nvSpPr>
          <p:cNvPr id="77" name="Google Shape;77;p7"/>
          <p:cNvSpPr/>
          <p:nvPr/>
        </p:nvSpPr>
        <p:spPr>
          <a:xfrm>
            <a:off x="8008325" y="109825"/>
            <a:ext cx="1018200" cy="395700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1097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"/>
          </a:p>
        </p:txBody>
      </p:sp>
      <p:sp>
        <p:nvSpPr>
          <p:cNvPr id="78" name="Google Shape;78;p7"/>
          <p:cNvSpPr txBox="1"/>
          <p:nvPr>
            <p:ph idx="3" type="subTitle"/>
          </p:nvPr>
        </p:nvSpPr>
        <p:spPr>
          <a:xfrm>
            <a:off x="8008325" y="109825"/>
            <a:ext cx="1018200" cy="39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Font typeface="Della Respira"/>
              <a:buNone/>
              <a:defRPr b="1" sz="1100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torybook 2">
  <p:cSld name="CUSTOM_5">
    <p:bg>
      <p:bgPr>
        <a:solidFill>
          <a:schemeClr val="lt2"/>
        </a:solidFill>
      </p:bgPr>
    </p:bg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8"/>
          <p:cNvSpPr/>
          <p:nvPr>
            <p:ph idx="2" type="pic"/>
          </p:nvPr>
        </p:nvSpPr>
        <p:spPr>
          <a:xfrm>
            <a:off x="6781525" y="279050"/>
            <a:ext cx="2096400" cy="4573800"/>
          </a:xfrm>
          <a:prstGeom prst="roundRect">
            <a:avLst>
              <a:gd fmla="val 9650" name="adj"/>
            </a:avLst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1" name="Google Shape;81;p8"/>
          <p:cNvSpPr/>
          <p:nvPr/>
        </p:nvSpPr>
        <p:spPr>
          <a:xfrm>
            <a:off x="274950" y="1164975"/>
            <a:ext cx="6304500" cy="3693600"/>
          </a:xfrm>
          <a:prstGeom prst="roundRect">
            <a:avLst>
              <a:gd fmla="val 5734" name="adj"/>
            </a:avLst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</p:txBody>
      </p:sp>
      <p:sp>
        <p:nvSpPr>
          <p:cNvPr id="82" name="Google Shape;82;p8"/>
          <p:cNvSpPr txBox="1"/>
          <p:nvPr>
            <p:ph idx="1" type="body"/>
          </p:nvPr>
        </p:nvSpPr>
        <p:spPr>
          <a:xfrm>
            <a:off x="552284" y="1335950"/>
            <a:ext cx="5739600" cy="317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83" name="Google Shape;83;p8"/>
          <p:cNvSpPr/>
          <p:nvPr/>
        </p:nvSpPr>
        <p:spPr>
          <a:xfrm>
            <a:off x="274950" y="284775"/>
            <a:ext cx="3417900" cy="704400"/>
          </a:xfrm>
          <a:prstGeom prst="roundRect">
            <a:avLst>
              <a:gd fmla="val 25275" name="adj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155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/>
          </a:p>
        </p:txBody>
      </p:sp>
      <p:sp>
        <p:nvSpPr>
          <p:cNvPr id="84" name="Google Shape;84;p8"/>
          <p:cNvSpPr txBox="1"/>
          <p:nvPr>
            <p:ph type="title"/>
          </p:nvPr>
        </p:nvSpPr>
        <p:spPr>
          <a:xfrm>
            <a:off x="272650" y="327125"/>
            <a:ext cx="3417900" cy="662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9pPr>
          </a:lstStyle>
          <a:p/>
        </p:txBody>
      </p:sp>
      <p:sp>
        <p:nvSpPr>
          <p:cNvPr id="85" name="Google Shape;85;p8"/>
          <p:cNvSpPr/>
          <p:nvPr/>
        </p:nvSpPr>
        <p:spPr>
          <a:xfrm>
            <a:off x="3890600" y="284775"/>
            <a:ext cx="2688900" cy="7044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1097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"/>
          </a:p>
        </p:txBody>
      </p:sp>
      <p:sp>
        <p:nvSpPr>
          <p:cNvPr id="86" name="Google Shape;86;p8"/>
          <p:cNvSpPr txBox="1"/>
          <p:nvPr>
            <p:ph idx="3" type="subTitle"/>
          </p:nvPr>
        </p:nvSpPr>
        <p:spPr>
          <a:xfrm>
            <a:off x="3890675" y="284775"/>
            <a:ext cx="2688900" cy="704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b="1" sz="1300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torybook 3">
  <p:cSld name="CUSTOM_6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9"/>
          <p:cNvSpPr/>
          <p:nvPr/>
        </p:nvSpPr>
        <p:spPr>
          <a:xfrm>
            <a:off x="274950" y="1164975"/>
            <a:ext cx="8598900" cy="3693600"/>
          </a:xfrm>
          <a:prstGeom prst="roundRect">
            <a:avLst>
              <a:gd fmla="val 5734" name="adj"/>
            </a:avLst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</p:txBody>
      </p:sp>
      <p:sp>
        <p:nvSpPr>
          <p:cNvPr id="89" name="Google Shape;89;p9"/>
          <p:cNvSpPr txBox="1"/>
          <p:nvPr>
            <p:ph idx="1" type="body"/>
          </p:nvPr>
        </p:nvSpPr>
        <p:spPr>
          <a:xfrm>
            <a:off x="552275" y="1405150"/>
            <a:ext cx="8060400" cy="318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90" name="Google Shape;90;p9"/>
          <p:cNvSpPr/>
          <p:nvPr/>
        </p:nvSpPr>
        <p:spPr>
          <a:xfrm>
            <a:off x="274950" y="284775"/>
            <a:ext cx="5719200" cy="704400"/>
          </a:xfrm>
          <a:prstGeom prst="roundRect">
            <a:avLst>
              <a:gd fmla="val 25275" name="adj"/>
            </a:avLst>
          </a:prstGeom>
          <a:solidFill>
            <a:schemeClr val="accen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155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/>
          </a:p>
        </p:txBody>
      </p:sp>
      <p:sp>
        <p:nvSpPr>
          <p:cNvPr id="91" name="Google Shape;91;p9"/>
          <p:cNvSpPr/>
          <p:nvPr/>
        </p:nvSpPr>
        <p:spPr>
          <a:xfrm>
            <a:off x="6184900" y="284775"/>
            <a:ext cx="2688900" cy="704400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1097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"/>
          </a:p>
        </p:txBody>
      </p:sp>
      <p:sp>
        <p:nvSpPr>
          <p:cNvPr id="92" name="Google Shape;92;p9"/>
          <p:cNvSpPr txBox="1"/>
          <p:nvPr>
            <p:ph type="title"/>
          </p:nvPr>
        </p:nvSpPr>
        <p:spPr>
          <a:xfrm>
            <a:off x="272650" y="327125"/>
            <a:ext cx="5719200" cy="662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9pPr>
          </a:lstStyle>
          <a:p/>
        </p:txBody>
      </p:sp>
      <p:sp>
        <p:nvSpPr>
          <p:cNvPr id="93" name="Google Shape;93;p9"/>
          <p:cNvSpPr/>
          <p:nvPr/>
        </p:nvSpPr>
        <p:spPr>
          <a:xfrm>
            <a:off x="109155" y="109825"/>
            <a:ext cx="1018200" cy="395700"/>
          </a:xfrm>
          <a:prstGeom prst="ellipse">
            <a:avLst/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1097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"/>
          </a:p>
        </p:txBody>
      </p:sp>
      <p:sp>
        <p:nvSpPr>
          <p:cNvPr id="94" name="Google Shape;94;p9"/>
          <p:cNvSpPr txBox="1"/>
          <p:nvPr>
            <p:ph idx="2" type="subTitle"/>
          </p:nvPr>
        </p:nvSpPr>
        <p:spPr>
          <a:xfrm>
            <a:off x="109150" y="109825"/>
            <a:ext cx="1018200" cy="39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Font typeface="Della Respira"/>
              <a:buNone/>
              <a:defRPr b="1" sz="1100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9"/>
          <p:cNvSpPr txBox="1"/>
          <p:nvPr>
            <p:ph idx="3" type="subTitle"/>
          </p:nvPr>
        </p:nvSpPr>
        <p:spPr>
          <a:xfrm>
            <a:off x="6184900" y="284775"/>
            <a:ext cx="2688900" cy="704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b="1" sz="1300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tudent Page 1">
  <p:cSld name="CUSTOM_7">
    <p:bg>
      <p:bgPr>
        <a:solidFill>
          <a:schemeClr val="dk2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0"/>
          <p:cNvSpPr/>
          <p:nvPr>
            <p:ph idx="2" type="pic"/>
          </p:nvPr>
        </p:nvSpPr>
        <p:spPr>
          <a:xfrm>
            <a:off x="274950" y="1159275"/>
            <a:ext cx="2096400" cy="3705000"/>
          </a:xfrm>
          <a:prstGeom prst="roundRect">
            <a:avLst>
              <a:gd fmla="val 11005" name="adj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8" name="Google Shape;98;p10"/>
          <p:cNvSpPr/>
          <p:nvPr/>
        </p:nvSpPr>
        <p:spPr>
          <a:xfrm>
            <a:off x="2547100" y="284775"/>
            <a:ext cx="6326700" cy="704400"/>
          </a:xfrm>
          <a:prstGeom prst="roundRect">
            <a:avLst>
              <a:gd fmla="val 25275" name="adj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155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/>
          </a:p>
        </p:txBody>
      </p:sp>
      <p:sp>
        <p:nvSpPr>
          <p:cNvPr id="99" name="Google Shape;99;p10"/>
          <p:cNvSpPr/>
          <p:nvPr/>
        </p:nvSpPr>
        <p:spPr>
          <a:xfrm>
            <a:off x="2547100" y="1164975"/>
            <a:ext cx="6326700" cy="3693600"/>
          </a:xfrm>
          <a:prstGeom prst="roundRect">
            <a:avLst>
              <a:gd fmla="val 5734" name="adj"/>
            </a:avLst>
          </a:prstGeom>
          <a:solidFill>
            <a:schemeClr val="accen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</p:txBody>
      </p:sp>
      <p:sp>
        <p:nvSpPr>
          <p:cNvPr id="100" name="Google Shape;100;p10"/>
          <p:cNvSpPr/>
          <p:nvPr/>
        </p:nvSpPr>
        <p:spPr>
          <a:xfrm>
            <a:off x="274950" y="284775"/>
            <a:ext cx="2096400" cy="7044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1097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"/>
          </a:p>
        </p:txBody>
      </p:sp>
      <p:sp>
        <p:nvSpPr>
          <p:cNvPr id="101" name="Google Shape;101;p10"/>
          <p:cNvSpPr txBox="1"/>
          <p:nvPr/>
        </p:nvSpPr>
        <p:spPr>
          <a:xfrm>
            <a:off x="2840350" y="1414100"/>
            <a:ext cx="5740200" cy="316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DM Sans"/>
              <a:ea typeface="DM Sans"/>
              <a:cs typeface="DM Sans"/>
              <a:sym typeface="DM Sans"/>
            </a:endParaRPr>
          </a:p>
        </p:txBody>
      </p:sp>
      <p:sp>
        <p:nvSpPr>
          <p:cNvPr id="102" name="Google Shape;102;p10"/>
          <p:cNvSpPr txBox="1"/>
          <p:nvPr>
            <p:ph idx="1" type="body"/>
          </p:nvPr>
        </p:nvSpPr>
        <p:spPr>
          <a:xfrm>
            <a:off x="2845275" y="1412150"/>
            <a:ext cx="5732400" cy="316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103" name="Google Shape;103;p10"/>
          <p:cNvSpPr txBox="1"/>
          <p:nvPr>
            <p:ph type="title"/>
          </p:nvPr>
        </p:nvSpPr>
        <p:spPr>
          <a:xfrm>
            <a:off x="2547100" y="327125"/>
            <a:ext cx="6326700" cy="662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Font typeface="Della Respira"/>
              <a:buNone/>
              <a:defRPr sz="4200"/>
            </a:lvl9pPr>
          </a:lstStyle>
          <a:p/>
        </p:txBody>
      </p:sp>
      <p:sp>
        <p:nvSpPr>
          <p:cNvPr id="104" name="Google Shape;104;p10"/>
          <p:cNvSpPr txBox="1"/>
          <p:nvPr>
            <p:ph idx="3" type="subTitle"/>
          </p:nvPr>
        </p:nvSpPr>
        <p:spPr>
          <a:xfrm>
            <a:off x="274950" y="284775"/>
            <a:ext cx="2096400" cy="704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300"/>
              <a:buFont typeface="Della Respira"/>
              <a:buNone/>
              <a:defRPr b="1" sz="1300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43" Type="http://schemas.openxmlformats.org/officeDocument/2006/relationships/slideLayout" Target="../slideLayouts/slideLayout43.xml"/><Relationship Id="rId46" Type="http://schemas.openxmlformats.org/officeDocument/2006/relationships/slideLayout" Target="../slideLayouts/slideLayout46.xml"/><Relationship Id="rId45" Type="http://schemas.openxmlformats.org/officeDocument/2006/relationships/slideLayout" Target="../slideLayouts/slideLayout45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48" Type="http://schemas.openxmlformats.org/officeDocument/2006/relationships/slideLayout" Target="../slideLayouts/slideLayout48.xml"/><Relationship Id="rId47" Type="http://schemas.openxmlformats.org/officeDocument/2006/relationships/slideLayout" Target="../slideLayouts/slideLayout47.xml"/><Relationship Id="rId49" Type="http://schemas.openxmlformats.org/officeDocument/2006/relationships/slideLayout" Target="../slideLayouts/slideLayout4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32" Type="http://schemas.openxmlformats.org/officeDocument/2006/relationships/slideLayout" Target="../slideLayouts/slideLayout32.xml"/><Relationship Id="rId35" Type="http://schemas.openxmlformats.org/officeDocument/2006/relationships/slideLayout" Target="../slideLayouts/slideLayout35.xml"/><Relationship Id="rId34" Type="http://schemas.openxmlformats.org/officeDocument/2006/relationships/slideLayout" Target="../slideLayouts/slideLayout34.xml"/><Relationship Id="rId37" Type="http://schemas.openxmlformats.org/officeDocument/2006/relationships/slideLayout" Target="../slideLayouts/slideLayout37.xml"/><Relationship Id="rId36" Type="http://schemas.openxmlformats.org/officeDocument/2006/relationships/slideLayout" Target="../slideLayouts/slideLayout36.xml"/><Relationship Id="rId39" Type="http://schemas.openxmlformats.org/officeDocument/2006/relationships/slideLayout" Target="../slideLayouts/slideLayout39.xml"/><Relationship Id="rId38" Type="http://schemas.openxmlformats.org/officeDocument/2006/relationships/slideLayout" Target="../slideLayouts/slideLayout38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60" Type="http://schemas.openxmlformats.org/officeDocument/2006/relationships/theme" Target="../theme/theme1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11.xml"/><Relationship Id="rId5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10.xml"/><Relationship Id="rId54" Type="http://schemas.openxmlformats.org/officeDocument/2006/relationships/slideLayout" Target="../slideLayouts/slideLayout54.xml"/><Relationship Id="rId13" Type="http://schemas.openxmlformats.org/officeDocument/2006/relationships/slideLayout" Target="../slideLayouts/slideLayout13.xml"/><Relationship Id="rId5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12.xml"/><Relationship Id="rId56" Type="http://schemas.openxmlformats.org/officeDocument/2006/relationships/slideLayout" Target="../slideLayouts/slideLayout56.xml"/><Relationship Id="rId15" Type="http://schemas.openxmlformats.org/officeDocument/2006/relationships/slideLayout" Target="../slideLayouts/slideLayout15.xml"/><Relationship Id="rId5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14.xml"/><Relationship Id="rId58" Type="http://schemas.openxmlformats.org/officeDocument/2006/relationships/slideLayout" Target="../slideLayouts/slideLayout5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Della Respira"/>
              <a:buNone/>
              <a:defRPr b="1" sz="4200">
                <a:solidFill>
                  <a:schemeClr val="dk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la Respira"/>
              <a:buNone/>
              <a:defRPr sz="2800">
                <a:solidFill>
                  <a:schemeClr val="dk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la Respira"/>
              <a:buNone/>
              <a:defRPr sz="2800">
                <a:solidFill>
                  <a:schemeClr val="dk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la Respira"/>
              <a:buNone/>
              <a:defRPr sz="2800">
                <a:solidFill>
                  <a:schemeClr val="dk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la Respira"/>
              <a:buNone/>
              <a:defRPr sz="2800">
                <a:solidFill>
                  <a:schemeClr val="dk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la Respira"/>
              <a:buNone/>
              <a:defRPr sz="2800">
                <a:solidFill>
                  <a:schemeClr val="dk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la Respira"/>
              <a:buNone/>
              <a:defRPr sz="2800">
                <a:solidFill>
                  <a:schemeClr val="dk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la Respira"/>
              <a:buNone/>
              <a:defRPr sz="2800">
                <a:solidFill>
                  <a:schemeClr val="dk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la Respira"/>
              <a:buNone/>
              <a:defRPr sz="2800">
                <a:solidFill>
                  <a:schemeClr val="dk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" name="Google Shape;8;p1"/>
          <p:cNvSpPr txBox="1"/>
          <p:nvPr>
            <p:ph idx="1" type="body"/>
          </p:nvPr>
        </p:nvSpPr>
        <p:spPr>
          <a:xfrm>
            <a:off x="3010150" y="1510025"/>
            <a:ext cx="5522700" cy="201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Font typeface="DM Sans"/>
              <a:buChar char="●"/>
              <a:defRPr sz="1600">
                <a:latin typeface="DM Sans"/>
                <a:ea typeface="DM Sans"/>
                <a:cs typeface="DM Sans"/>
                <a:sym typeface="DM Sans"/>
              </a:defRPr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Font typeface="DM Sans"/>
              <a:buChar char="○"/>
              <a:defRPr sz="1600">
                <a:latin typeface="DM Sans"/>
                <a:ea typeface="DM Sans"/>
                <a:cs typeface="DM Sans"/>
                <a:sym typeface="DM Sans"/>
              </a:defRPr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Font typeface="DM Sans"/>
              <a:buChar char="■"/>
              <a:defRPr sz="1600">
                <a:latin typeface="DM Sans"/>
                <a:ea typeface="DM Sans"/>
                <a:cs typeface="DM Sans"/>
                <a:sym typeface="DM Sans"/>
              </a:defRPr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Font typeface="DM Sans"/>
              <a:buChar char="●"/>
              <a:defRPr sz="1600">
                <a:latin typeface="DM Sans"/>
                <a:ea typeface="DM Sans"/>
                <a:cs typeface="DM Sans"/>
                <a:sym typeface="DM Sans"/>
              </a:defRPr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Font typeface="DM Sans"/>
              <a:buChar char="○"/>
              <a:defRPr sz="1600">
                <a:latin typeface="DM Sans"/>
                <a:ea typeface="DM Sans"/>
                <a:cs typeface="DM Sans"/>
                <a:sym typeface="DM Sans"/>
              </a:defRPr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Font typeface="DM Sans"/>
              <a:buChar char="■"/>
              <a:defRPr sz="1600">
                <a:latin typeface="DM Sans"/>
                <a:ea typeface="DM Sans"/>
                <a:cs typeface="DM Sans"/>
                <a:sym typeface="DM Sans"/>
              </a:defRPr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Font typeface="DM Sans"/>
              <a:buChar char="●"/>
              <a:defRPr sz="1600">
                <a:latin typeface="DM Sans"/>
                <a:ea typeface="DM Sans"/>
                <a:cs typeface="DM Sans"/>
                <a:sym typeface="DM Sans"/>
              </a:defRPr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Font typeface="DM Sans"/>
              <a:buChar char="○"/>
              <a:defRPr sz="1600">
                <a:latin typeface="DM Sans"/>
                <a:ea typeface="DM Sans"/>
                <a:cs typeface="DM Sans"/>
                <a:sym typeface="DM Sans"/>
              </a:defRPr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Font typeface="DM Sans"/>
              <a:buChar char="■"/>
              <a:defRPr sz="1600"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  <p:sldLayoutId id="2147483678" r:id="rId31"/>
    <p:sldLayoutId id="2147483679" r:id="rId32"/>
    <p:sldLayoutId id="2147483680" r:id="rId33"/>
    <p:sldLayoutId id="2147483681" r:id="rId34"/>
    <p:sldLayoutId id="2147483682" r:id="rId35"/>
    <p:sldLayoutId id="2147483683" r:id="rId36"/>
    <p:sldLayoutId id="2147483684" r:id="rId37"/>
    <p:sldLayoutId id="2147483685" r:id="rId38"/>
    <p:sldLayoutId id="2147483686" r:id="rId39"/>
    <p:sldLayoutId id="2147483687" r:id="rId40"/>
    <p:sldLayoutId id="2147483688" r:id="rId41"/>
    <p:sldLayoutId id="2147483689" r:id="rId42"/>
    <p:sldLayoutId id="2147483690" r:id="rId43"/>
    <p:sldLayoutId id="2147483691" r:id="rId44"/>
    <p:sldLayoutId id="2147483692" r:id="rId45"/>
    <p:sldLayoutId id="2147483693" r:id="rId46"/>
    <p:sldLayoutId id="2147483694" r:id="rId47"/>
    <p:sldLayoutId id="2147483695" r:id="rId48"/>
    <p:sldLayoutId id="2147483696" r:id="rId49"/>
    <p:sldLayoutId id="2147483697" r:id="rId50"/>
    <p:sldLayoutId id="2147483698" r:id="rId51"/>
    <p:sldLayoutId id="2147483699" r:id="rId52"/>
    <p:sldLayoutId id="2147483700" r:id="rId53"/>
    <p:sldLayoutId id="2147483701" r:id="rId54"/>
    <p:sldLayoutId id="2147483702" r:id="rId55"/>
    <p:sldLayoutId id="2147483703" r:id="rId56"/>
    <p:sldLayoutId id="2147483704" r:id="rId57"/>
    <p:sldLayoutId id="2147483705" r:id="rId58"/>
    <p:sldLayoutId id="2147483706" r:id="rId5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7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p61"/>
          <p:cNvSpPr txBox="1"/>
          <p:nvPr>
            <p:ph type="title"/>
          </p:nvPr>
        </p:nvSpPr>
        <p:spPr>
          <a:xfrm>
            <a:off x="274725" y="312763"/>
            <a:ext cx="8598900" cy="247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Minimum Wage Effects on Disability Insurance Claims</a:t>
            </a:r>
            <a:endParaRPr/>
          </a:p>
        </p:txBody>
      </p:sp>
      <p:sp>
        <p:nvSpPr>
          <p:cNvPr id="459" name="Google Shape;459;p61"/>
          <p:cNvSpPr txBox="1"/>
          <p:nvPr/>
        </p:nvSpPr>
        <p:spPr>
          <a:xfrm>
            <a:off x="373800" y="3042750"/>
            <a:ext cx="4074300" cy="122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DM Sans"/>
                <a:ea typeface="DM Sans"/>
                <a:cs typeface="DM Sans"/>
                <a:sym typeface="DM Sans"/>
              </a:rPr>
              <a:t>By: Keith Myers</a:t>
            </a:r>
            <a:endParaRPr sz="1600">
              <a:latin typeface="DM Sans"/>
              <a:ea typeface="DM Sans"/>
              <a:cs typeface="DM Sans"/>
              <a:sym typeface="DM Sa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DM Sans"/>
              <a:ea typeface="DM Sans"/>
              <a:cs typeface="DM Sans"/>
              <a:sym typeface="DM Sa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DM Sans"/>
                <a:ea typeface="DM Sans"/>
                <a:cs typeface="DM Sans"/>
                <a:sym typeface="DM Sans"/>
              </a:rPr>
              <a:t>Date: 01 MAY 2025</a:t>
            </a:r>
            <a:endParaRPr sz="1600">
              <a:latin typeface="DM Sans"/>
              <a:ea typeface="DM Sans"/>
              <a:cs typeface="DM Sans"/>
              <a:sym typeface="DM Sans"/>
            </a:endParaRPr>
          </a:p>
        </p:txBody>
      </p:sp>
      <p:sp>
        <p:nvSpPr>
          <p:cNvPr id="460" name="Google Shape;460;p61"/>
          <p:cNvSpPr txBox="1"/>
          <p:nvPr/>
        </p:nvSpPr>
        <p:spPr>
          <a:xfrm>
            <a:off x="305625" y="4470650"/>
            <a:ext cx="8537100" cy="32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DM Sans"/>
                <a:ea typeface="DM Sans"/>
                <a:cs typeface="DM Sans"/>
                <a:sym typeface="DM Sans"/>
              </a:rPr>
              <a:t>ECO 5720</a:t>
            </a:r>
            <a:endParaRPr sz="1600">
              <a:latin typeface="DM Sans"/>
              <a:ea typeface="DM Sans"/>
              <a:cs typeface="DM Sans"/>
              <a:sym typeface="DM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4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p62"/>
          <p:cNvSpPr txBox="1"/>
          <p:nvPr>
            <p:ph idx="1" type="body"/>
          </p:nvPr>
        </p:nvSpPr>
        <p:spPr>
          <a:xfrm>
            <a:off x="496350" y="1593900"/>
            <a:ext cx="3754200" cy="298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</a:rPr>
              <a:t>Relevance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>
                <a:solidFill>
                  <a:schemeClr val="dk1"/>
                </a:solidFill>
              </a:rPr>
              <a:t>Disability Insurance is an important safety net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>
                <a:solidFill>
                  <a:schemeClr val="dk1"/>
                </a:solidFill>
              </a:rPr>
              <a:t>Policy debates often ignore indirect effects like disability claims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>
                <a:solidFill>
                  <a:schemeClr val="dk1"/>
                </a:solidFill>
              </a:rPr>
              <a:t>Minimum wage could either encourage staying in workforce or leaving for the disability benefits. 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466" name="Google Shape;466;p62"/>
          <p:cNvSpPr txBox="1"/>
          <p:nvPr>
            <p:ph type="title"/>
          </p:nvPr>
        </p:nvSpPr>
        <p:spPr>
          <a:xfrm>
            <a:off x="272650" y="327115"/>
            <a:ext cx="8601300" cy="84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Question</a:t>
            </a:r>
            <a:endParaRPr/>
          </a:p>
        </p:txBody>
      </p:sp>
      <p:sp>
        <p:nvSpPr>
          <p:cNvPr id="467" name="Google Shape;467;p62"/>
          <p:cNvSpPr txBox="1"/>
          <p:nvPr/>
        </p:nvSpPr>
        <p:spPr>
          <a:xfrm>
            <a:off x="5180875" y="1450350"/>
            <a:ext cx="3880200" cy="328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DM Sans"/>
                <a:ea typeface="DM Sans"/>
                <a:cs typeface="DM Sans"/>
                <a:sym typeface="DM Sans"/>
              </a:rPr>
              <a:t>Does raising or lowering the minimum wage affect the number of Social Security Disability </a:t>
            </a:r>
            <a:r>
              <a:rPr lang="en" sz="2400">
                <a:latin typeface="DM Sans"/>
                <a:ea typeface="DM Sans"/>
                <a:cs typeface="DM Sans"/>
                <a:sym typeface="DM Sans"/>
              </a:rPr>
              <a:t>Insurance</a:t>
            </a:r>
            <a:r>
              <a:rPr lang="en" sz="2400">
                <a:latin typeface="DM Sans"/>
                <a:ea typeface="DM Sans"/>
                <a:cs typeface="DM Sans"/>
                <a:sym typeface="DM Sans"/>
              </a:rPr>
              <a:t> Claims?</a:t>
            </a:r>
            <a:endParaRPr sz="2400">
              <a:latin typeface="DM Sans"/>
              <a:ea typeface="DM Sans"/>
              <a:cs typeface="DM Sans"/>
              <a:sym typeface="DM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Google Shape;472;p63"/>
          <p:cNvSpPr txBox="1"/>
          <p:nvPr>
            <p:ph type="title"/>
          </p:nvPr>
        </p:nvSpPr>
        <p:spPr>
          <a:xfrm>
            <a:off x="272650" y="327123"/>
            <a:ext cx="8250000" cy="712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680"/>
              <a:t>What are the dependent and </a:t>
            </a:r>
            <a:r>
              <a:rPr lang="en" sz="2680"/>
              <a:t>Independent</a:t>
            </a:r>
            <a:r>
              <a:rPr lang="en" sz="2680"/>
              <a:t> variables?</a:t>
            </a:r>
            <a:endParaRPr sz="2680"/>
          </a:p>
        </p:txBody>
      </p:sp>
      <p:sp>
        <p:nvSpPr>
          <p:cNvPr id="473" name="Google Shape;473;p63"/>
          <p:cNvSpPr txBox="1"/>
          <p:nvPr>
            <p:ph idx="1" type="subTitle"/>
          </p:nvPr>
        </p:nvSpPr>
        <p:spPr>
          <a:xfrm>
            <a:off x="274950" y="3791100"/>
            <a:ext cx="1998300" cy="34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Dependent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474" name="Google Shape;474;p63"/>
          <p:cNvSpPr txBox="1"/>
          <p:nvPr>
            <p:ph idx="3" type="subTitle"/>
          </p:nvPr>
        </p:nvSpPr>
        <p:spPr>
          <a:xfrm>
            <a:off x="2475813" y="3791100"/>
            <a:ext cx="1998300" cy="34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Independent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475" name="Google Shape;475;p63"/>
          <p:cNvSpPr txBox="1"/>
          <p:nvPr>
            <p:ph idx="4" type="subTitle"/>
          </p:nvPr>
        </p:nvSpPr>
        <p:spPr>
          <a:xfrm>
            <a:off x="4675638" y="3791100"/>
            <a:ext cx="1998300" cy="34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Control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476" name="Google Shape;476;p63"/>
          <p:cNvSpPr txBox="1"/>
          <p:nvPr>
            <p:ph idx="5" type="subTitle"/>
          </p:nvPr>
        </p:nvSpPr>
        <p:spPr>
          <a:xfrm>
            <a:off x="6875488" y="3791100"/>
            <a:ext cx="1998300" cy="34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Control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477" name="Google Shape;477;p63"/>
          <p:cNvSpPr txBox="1"/>
          <p:nvPr>
            <p:ph idx="6" type="subTitle"/>
          </p:nvPr>
        </p:nvSpPr>
        <p:spPr>
          <a:xfrm>
            <a:off x="274950" y="4251700"/>
            <a:ext cx="1998300" cy="60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(lnclaims) - log of DI claims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478" name="Google Shape;478;p63"/>
          <p:cNvSpPr txBox="1"/>
          <p:nvPr>
            <p:ph idx="7" type="subTitle"/>
          </p:nvPr>
        </p:nvSpPr>
        <p:spPr>
          <a:xfrm>
            <a:off x="2477850" y="4251700"/>
            <a:ext cx="1998300" cy="60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(lnrmw) - log of real </a:t>
            </a:r>
            <a:r>
              <a:rPr lang="en">
                <a:solidFill>
                  <a:schemeClr val="dk1"/>
                </a:solidFill>
              </a:rPr>
              <a:t>minimum</a:t>
            </a:r>
            <a:r>
              <a:rPr lang="en">
                <a:solidFill>
                  <a:schemeClr val="dk1"/>
                </a:solidFill>
              </a:rPr>
              <a:t> wage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479" name="Google Shape;479;p63"/>
          <p:cNvSpPr txBox="1"/>
          <p:nvPr>
            <p:ph idx="8" type="subTitle"/>
          </p:nvPr>
        </p:nvSpPr>
        <p:spPr>
          <a:xfrm>
            <a:off x="4676663" y="4251700"/>
            <a:ext cx="1998300" cy="60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(urate) - unemployment rate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480" name="Google Shape;480;p63"/>
          <p:cNvSpPr txBox="1"/>
          <p:nvPr>
            <p:ph idx="9" type="subTitle"/>
          </p:nvPr>
        </p:nvSpPr>
        <p:spPr>
          <a:xfrm>
            <a:off x="6867588" y="4251700"/>
            <a:ext cx="1998300" cy="60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(lnrstategdp_pc) - log of real state GDP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481" name="Google Shape;481;p6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7276" y="1504181"/>
            <a:ext cx="8089451" cy="1959470"/>
          </a:xfrm>
          <a:prstGeom prst="rect">
            <a:avLst/>
          </a:prstGeom>
          <a:noFill/>
          <a:ln cap="flat" cmpd="sng" w="25400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Google Shape;486;p64"/>
          <p:cNvSpPr txBox="1"/>
          <p:nvPr>
            <p:ph idx="1" type="body"/>
          </p:nvPr>
        </p:nvSpPr>
        <p:spPr>
          <a:xfrm>
            <a:off x="509750" y="1335950"/>
            <a:ext cx="5824800" cy="33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" sz="1300"/>
              <a:t>lnclaimsit = B0 + B1lnrmwit + B2urateit + B3lnrstategdppcit + ai + yt + uit</a:t>
            </a:r>
            <a:endParaRPr sz="1300"/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Where: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Char char="●"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indexes states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Char char="●"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indexes years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Char char="●"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ai captures state-fixed effects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Char char="●"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yt captures year-fixed effects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Char char="●"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uit is the error term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dataset contains panel data from all 50 states in the U.S. from 2001 to 2017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87" name="Google Shape;487;p64"/>
          <p:cNvSpPr txBox="1"/>
          <p:nvPr>
            <p:ph type="title"/>
          </p:nvPr>
        </p:nvSpPr>
        <p:spPr>
          <a:xfrm>
            <a:off x="272650" y="327125"/>
            <a:ext cx="3417900" cy="662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Estimation Strategy</a:t>
            </a:r>
            <a:endParaRPr/>
          </a:p>
        </p:txBody>
      </p:sp>
      <p:sp>
        <p:nvSpPr>
          <p:cNvPr id="488" name="Google Shape;488;p64"/>
          <p:cNvSpPr txBox="1"/>
          <p:nvPr/>
        </p:nvSpPr>
        <p:spPr>
          <a:xfrm>
            <a:off x="6578900" y="332275"/>
            <a:ext cx="2565300" cy="469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DM Sans"/>
                <a:ea typeface="DM Sans"/>
                <a:cs typeface="DM Sans"/>
                <a:sym typeface="DM Sans"/>
              </a:rPr>
              <a:t>Why fixed effects?</a:t>
            </a:r>
            <a:endParaRPr sz="1600">
              <a:latin typeface="DM Sans"/>
              <a:ea typeface="DM Sans"/>
              <a:cs typeface="DM Sans"/>
              <a:sym typeface="DM Sans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Font typeface="DM Sans"/>
              <a:buChar char="●"/>
            </a:pPr>
            <a:r>
              <a:rPr lang="en" sz="1600">
                <a:latin typeface="DM Sans"/>
                <a:ea typeface="DM Sans"/>
                <a:cs typeface="DM Sans"/>
                <a:sym typeface="DM Sans"/>
              </a:rPr>
              <a:t>Control for time-invariant state differences</a:t>
            </a:r>
            <a:endParaRPr sz="1600">
              <a:latin typeface="DM Sans"/>
              <a:ea typeface="DM Sans"/>
              <a:cs typeface="DM Sans"/>
              <a:sym typeface="DM Sans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Font typeface="DM Sans"/>
              <a:buChar char="○"/>
            </a:pPr>
            <a:r>
              <a:rPr lang="en" sz="1600">
                <a:latin typeface="DM Sans"/>
                <a:ea typeface="DM Sans"/>
                <a:cs typeface="DM Sans"/>
                <a:sym typeface="DM Sans"/>
              </a:rPr>
              <a:t>Ex. demographics or health profiles</a:t>
            </a:r>
            <a:endParaRPr sz="1600">
              <a:latin typeface="DM Sans"/>
              <a:ea typeface="DM Sans"/>
              <a:cs typeface="DM Sans"/>
              <a:sym typeface="DM Sans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Font typeface="DM Sans"/>
              <a:buChar char="●"/>
            </a:pPr>
            <a:r>
              <a:rPr lang="en" sz="1600">
                <a:latin typeface="DM Sans"/>
                <a:ea typeface="DM Sans"/>
                <a:cs typeface="DM Sans"/>
                <a:sym typeface="DM Sans"/>
              </a:rPr>
              <a:t>Control for time-invariant year differences</a:t>
            </a:r>
            <a:endParaRPr sz="1600">
              <a:latin typeface="DM Sans"/>
              <a:ea typeface="DM Sans"/>
              <a:cs typeface="DM Sans"/>
              <a:sym typeface="DM Sans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Font typeface="DM Sans"/>
              <a:buChar char="○"/>
            </a:pPr>
            <a:r>
              <a:rPr lang="en" sz="1600">
                <a:latin typeface="DM Sans"/>
                <a:ea typeface="DM Sans"/>
                <a:cs typeface="DM Sans"/>
                <a:sym typeface="DM Sans"/>
              </a:rPr>
              <a:t>Policy changes or large economic changes</a:t>
            </a:r>
            <a:endParaRPr sz="1600">
              <a:latin typeface="DM Sans"/>
              <a:ea typeface="DM Sans"/>
              <a:cs typeface="DM Sans"/>
              <a:sym typeface="DM Sans"/>
            </a:endParaRPr>
          </a:p>
        </p:txBody>
      </p:sp>
      <p:sp>
        <p:nvSpPr>
          <p:cNvPr id="489" name="Google Shape;489;p64"/>
          <p:cNvSpPr txBox="1"/>
          <p:nvPr/>
        </p:nvSpPr>
        <p:spPr>
          <a:xfrm>
            <a:off x="4199875" y="396125"/>
            <a:ext cx="2219700" cy="52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DM Sans"/>
                <a:ea typeface="DM Sans"/>
                <a:cs typeface="DM Sans"/>
                <a:sym typeface="DM Sans"/>
              </a:rPr>
              <a:t>Fixed Effects Model</a:t>
            </a:r>
            <a:endParaRPr sz="1600">
              <a:latin typeface="DM Sans"/>
              <a:ea typeface="DM Sans"/>
              <a:cs typeface="DM Sans"/>
              <a:sym typeface="DM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3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Google Shape;494;p65"/>
          <p:cNvSpPr txBox="1"/>
          <p:nvPr>
            <p:ph idx="1" type="body"/>
          </p:nvPr>
        </p:nvSpPr>
        <p:spPr>
          <a:xfrm>
            <a:off x="552275" y="1328950"/>
            <a:ext cx="8060400" cy="343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Strengths: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>
                <a:solidFill>
                  <a:schemeClr val="dk1"/>
                </a:solidFill>
              </a:rPr>
              <a:t>Uses panel data to control for </a:t>
            </a:r>
            <a:r>
              <a:rPr lang="en">
                <a:solidFill>
                  <a:schemeClr val="dk1"/>
                </a:solidFill>
              </a:rPr>
              <a:t>state specific unobserved factors</a:t>
            </a:r>
            <a:endParaRPr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>
                <a:solidFill>
                  <a:schemeClr val="dk1"/>
                </a:solidFill>
              </a:rPr>
              <a:t>Fixed effects control for time-invariant omitted variables, attitudes toward disability or policies</a:t>
            </a:r>
            <a:endParaRPr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>
                <a:solidFill>
                  <a:schemeClr val="dk1"/>
                </a:solidFill>
              </a:rPr>
              <a:t>Includes key economic controls, unemployment and GDP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Drawbacks: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>
                <a:solidFill>
                  <a:schemeClr val="dk1"/>
                </a:solidFill>
              </a:rPr>
              <a:t>Cannot control for time-varying unobserved changes within the states</a:t>
            </a:r>
            <a:endParaRPr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>
                <a:solidFill>
                  <a:schemeClr val="dk1"/>
                </a:solidFill>
              </a:rPr>
              <a:t>The regression might miss lagged effects, wage changes might not affect DI claims </a:t>
            </a:r>
            <a:r>
              <a:rPr lang="en">
                <a:solidFill>
                  <a:schemeClr val="dk1"/>
                </a:solidFill>
              </a:rPr>
              <a:t>immediately. I.e works delay claiming benefits</a:t>
            </a:r>
            <a:endParaRPr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>
                <a:solidFill>
                  <a:schemeClr val="dk1"/>
                </a:solidFill>
              </a:rPr>
              <a:t>This model treats all works the same, doesn’t account for age, health status, or industry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495" name="Google Shape;495;p65"/>
          <p:cNvSpPr txBox="1"/>
          <p:nvPr>
            <p:ph type="title"/>
          </p:nvPr>
        </p:nvSpPr>
        <p:spPr>
          <a:xfrm>
            <a:off x="347425" y="327075"/>
            <a:ext cx="5719200" cy="662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" sz="2310"/>
              <a:t>Strengths and Drawbacks of this approach</a:t>
            </a:r>
            <a:endParaRPr sz="2310"/>
          </a:p>
        </p:txBody>
      </p:sp>
      <p:sp>
        <p:nvSpPr>
          <p:cNvPr id="496" name="Google Shape;496;p65"/>
          <p:cNvSpPr txBox="1"/>
          <p:nvPr/>
        </p:nvSpPr>
        <p:spPr>
          <a:xfrm>
            <a:off x="6392975" y="396075"/>
            <a:ext cx="2219700" cy="52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DM Sans"/>
                <a:ea typeface="DM Sans"/>
                <a:cs typeface="DM Sans"/>
                <a:sym typeface="DM Sans"/>
              </a:rPr>
              <a:t>Fixed Effects Model</a:t>
            </a:r>
            <a:endParaRPr sz="1600">
              <a:latin typeface="DM Sans"/>
              <a:ea typeface="DM Sans"/>
              <a:cs typeface="DM Sans"/>
              <a:sym typeface="DM Sa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0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Google Shape;501;p66"/>
          <p:cNvSpPr txBox="1"/>
          <p:nvPr>
            <p:ph idx="1" type="body"/>
          </p:nvPr>
        </p:nvSpPr>
        <p:spPr>
          <a:xfrm>
            <a:off x="274950" y="1161775"/>
            <a:ext cx="5795400" cy="330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>
                <a:solidFill>
                  <a:schemeClr val="dk1"/>
                </a:solidFill>
              </a:rPr>
              <a:t>(lnrmw) = 0.047 (p = 0.449) - Not statistically significant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>
                <a:solidFill>
                  <a:schemeClr val="dk1"/>
                </a:solidFill>
              </a:rPr>
              <a:t>(urate) = 0.012 (p = 0.002) - Positive, significant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>
                <a:solidFill>
                  <a:schemeClr val="dk1"/>
                </a:solidFill>
              </a:rPr>
              <a:t>(lnrstategdp_pc) = -0.276 (p &lt;0.001) - Negative, significant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502" name="Google Shape;502;p66"/>
          <p:cNvSpPr txBox="1"/>
          <p:nvPr>
            <p:ph type="title"/>
          </p:nvPr>
        </p:nvSpPr>
        <p:spPr>
          <a:xfrm>
            <a:off x="274950" y="327125"/>
            <a:ext cx="6326700" cy="662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4375"/>
              <a:buFont typeface="Arial"/>
              <a:buNone/>
            </a:pPr>
            <a:r>
              <a:rPr lang="en"/>
              <a:t>Results</a:t>
            </a:r>
            <a:endParaRPr/>
          </a:p>
        </p:txBody>
      </p:sp>
      <p:sp>
        <p:nvSpPr>
          <p:cNvPr id="503" name="Google Shape;503;p66"/>
          <p:cNvSpPr txBox="1"/>
          <p:nvPr/>
        </p:nvSpPr>
        <p:spPr>
          <a:xfrm>
            <a:off x="6804825" y="396125"/>
            <a:ext cx="2219700" cy="52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DM Sans"/>
                <a:ea typeface="DM Sans"/>
                <a:cs typeface="DM Sans"/>
                <a:sym typeface="DM Sans"/>
              </a:rPr>
              <a:t>Fixed Effects Model</a:t>
            </a:r>
            <a:endParaRPr sz="1600">
              <a:latin typeface="DM Sans"/>
              <a:ea typeface="DM Sans"/>
              <a:cs typeface="DM Sans"/>
              <a:sym typeface="DM Sans"/>
            </a:endParaRPr>
          </a:p>
        </p:txBody>
      </p:sp>
      <p:pic>
        <p:nvPicPr>
          <p:cNvPr id="504" name="Google Shape;504;p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34675" y="2904850"/>
            <a:ext cx="5409325" cy="2238650"/>
          </a:xfrm>
          <a:prstGeom prst="rect">
            <a:avLst/>
          </a:prstGeom>
          <a:noFill/>
          <a:ln cap="flat" cmpd="sng" w="25400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8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p67"/>
          <p:cNvSpPr txBox="1"/>
          <p:nvPr>
            <p:ph idx="1" type="body"/>
          </p:nvPr>
        </p:nvSpPr>
        <p:spPr>
          <a:xfrm>
            <a:off x="2845275" y="1412150"/>
            <a:ext cx="5732400" cy="316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>
                <a:solidFill>
                  <a:schemeClr val="dk1"/>
                </a:solidFill>
              </a:rPr>
              <a:t>1% increase in urate causes a 1.2% increase in DI claims</a:t>
            </a:r>
            <a:endParaRPr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>
                <a:solidFill>
                  <a:schemeClr val="dk1"/>
                </a:solidFill>
              </a:rPr>
              <a:t>A higher economic output reduces reliance on disability benefits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Minimum Wage changes do not </a:t>
            </a:r>
            <a:r>
              <a:rPr lang="en">
                <a:solidFill>
                  <a:schemeClr val="dk1"/>
                </a:solidFill>
              </a:rPr>
              <a:t>significantly</a:t>
            </a:r>
            <a:r>
              <a:rPr lang="en">
                <a:solidFill>
                  <a:schemeClr val="dk1"/>
                </a:solidFill>
              </a:rPr>
              <a:t> affect DI claims after controlling for economic conditions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What does affect DI claims?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>
                <a:solidFill>
                  <a:schemeClr val="dk1"/>
                </a:solidFill>
              </a:rPr>
              <a:t>Labor market overall health (unemployment, economic growth) may play a larger role than wage changes</a:t>
            </a:r>
            <a:endParaRPr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>
                <a:solidFill>
                  <a:schemeClr val="dk1"/>
                </a:solidFill>
              </a:rPr>
              <a:t>Minimum wage is important for labor markets but doesn’t appear to drive DI claims directly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510" name="Google Shape;510;p67"/>
          <p:cNvSpPr txBox="1"/>
          <p:nvPr>
            <p:ph type="title"/>
          </p:nvPr>
        </p:nvSpPr>
        <p:spPr>
          <a:xfrm>
            <a:off x="2547100" y="327125"/>
            <a:ext cx="6326700" cy="662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Conclusion</a:t>
            </a:r>
            <a:endParaRPr/>
          </a:p>
        </p:txBody>
      </p:sp>
      <p:sp>
        <p:nvSpPr>
          <p:cNvPr id="511" name="Google Shape;511;p67"/>
          <p:cNvSpPr txBox="1"/>
          <p:nvPr/>
        </p:nvSpPr>
        <p:spPr>
          <a:xfrm>
            <a:off x="327400" y="396125"/>
            <a:ext cx="2219700" cy="52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DM Sans"/>
                <a:ea typeface="DM Sans"/>
                <a:cs typeface="DM Sans"/>
                <a:sym typeface="DM Sans"/>
              </a:rPr>
              <a:t>Fixed Effects Model</a:t>
            </a:r>
            <a:endParaRPr sz="1600">
              <a:latin typeface="DM Sans"/>
              <a:ea typeface="DM Sans"/>
              <a:cs typeface="DM Sans"/>
              <a:sym typeface="DM San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68"/>
          <p:cNvSpPr txBox="1"/>
          <p:nvPr>
            <p:ph type="title"/>
          </p:nvPr>
        </p:nvSpPr>
        <p:spPr>
          <a:xfrm>
            <a:off x="272650" y="2189271"/>
            <a:ext cx="8601300" cy="84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/>
              <a:t>Questions?</a:t>
            </a:r>
            <a:endParaRPr sz="4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roup/Class Project #1">
  <a:themeElements>
    <a:clrScheme name="Simple Light">
      <a:dk1>
        <a:srgbClr val="000000"/>
      </a:dk1>
      <a:lt1>
        <a:srgbClr val="D2DE9C"/>
      </a:lt1>
      <a:dk2>
        <a:srgbClr val="F3DFA5"/>
      </a:dk2>
      <a:lt2>
        <a:srgbClr val="DBEFF1"/>
      </a:lt2>
      <a:accent1>
        <a:srgbClr val="FD5E48"/>
      </a:accent1>
      <a:accent2>
        <a:srgbClr val="E6C2DE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358CFB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