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70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Della Respira"/>
      <p:regular r:id="rId14"/>
    </p:embeddedFont>
    <p:embeddedFont>
      <p:font typeface="DM Sans Light"/>
      <p:regular r:id="rId15"/>
      <p:bold r:id="rId16"/>
      <p:italic r:id="rId17"/>
      <p:boldItalic r:id="rId18"/>
    </p:embeddedFont>
    <p:embeddedFont>
      <p:font typeface="DM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20" Type="http://schemas.openxmlformats.org/officeDocument/2006/relationships/font" Target="fonts/DMSans-bold.fntdata"/><Relationship Id="rId22" Type="http://schemas.openxmlformats.org/officeDocument/2006/relationships/font" Target="fonts/DMSans-boldItalic.fntdata"/><Relationship Id="rId21" Type="http://schemas.openxmlformats.org/officeDocument/2006/relationships/font" Target="fonts/DM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DMSansLight-regular.fntdata"/><Relationship Id="rId14" Type="http://schemas.openxmlformats.org/officeDocument/2006/relationships/font" Target="fonts/DellaRespira-regular.fntdata"/><Relationship Id="rId17" Type="http://schemas.openxmlformats.org/officeDocument/2006/relationships/font" Target="fonts/DMSansLight-italic.fntdata"/><Relationship Id="rId16" Type="http://schemas.openxmlformats.org/officeDocument/2006/relationships/font" Target="fonts/DMSansLight-bold.fntdata"/><Relationship Id="rId19" Type="http://schemas.openxmlformats.org/officeDocument/2006/relationships/font" Target="fonts/DMSans-regular.fntdata"/><Relationship Id="rId18" Type="http://schemas.openxmlformats.org/officeDocument/2006/relationships/font" Target="fonts/DMSansLigh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353cef9ee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353cef9ee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353cef9ee6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353cef9ee6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353cef9ee64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353cef9ee6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353cef9ee64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353cef9ee64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353cef9ee6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353cef9ee6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353cef9ee6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353cef9ee6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353cef9ee6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353cef9ee6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353cef9ee64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353cef9ee64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>
  <p:cSld name="CUSTOM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50" y="284775"/>
            <a:ext cx="8598900" cy="24789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74950" y="2975835"/>
            <a:ext cx="4201200" cy="1313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274950" y="4501727"/>
            <a:ext cx="8598900" cy="357000"/>
          </a:xfrm>
          <a:prstGeom prst="roundRect">
            <a:avLst>
              <a:gd fmla="val 34148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274725" y="312763"/>
            <a:ext cx="8598900" cy="247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74725" y="2971100"/>
            <a:ext cx="4213200" cy="131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2" type="subTitle"/>
          </p:nvPr>
        </p:nvSpPr>
        <p:spPr>
          <a:xfrm>
            <a:off x="279625" y="4509075"/>
            <a:ext cx="8598900" cy="35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udent Page 1 Alt">
  <p:cSld name="CUSTOM_7_1">
    <p:bg>
      <p:bgPr>
        <a:solidFill>
          <a:schemeClr val="dk2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"/>
          <p:cNvSpPr/>
          <p:nvPr>
            <p:ph idx="2" type="pic"/>
          </p:nvPr>
        </p:nvSpPr>
        <p:spPr>
          <a:xfrm>
            <a:off x="2547100" y="1159275"/>
            <a:ext cx="6326700" cy="3705000"/>
          </a:xfrm>
          <a:prstGeom prst="roundRect">
            <a:avLst>
              <a:gd fmla="val 653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11"/>
          <p:cNvSpPr txBox="1"/>
          <p:nvPr>
            <p:ph idx="1" type="body"/>
          </p:nvPr>
        </p:nvSpPr>
        <p:spPr>
          <a:xfrm>
            <a:off x="496375" y="1377200"/>
            <a:ext cx="1663800" cy="32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08" name="Google Shape;108;p11"/>
          <p:cNvSpPr/>
          <p:nvPr/>
        </p:nvSpPr>
        <p:spPr>
          <a:xfrm>
            <a:off x="254710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109" name="Google Shape;109;p11"/>
          <p:cNvSpPr/>
          <p:nvPr/>
        </p:nvSpPr>
        <p:spPr>
          <a:xfrm>
            <a:off x="274950" y="284775"/>
            <a:ext cx="2096400" cy="704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sp>
        <p:nvSpPr>
          <p:cNvPr id="110" name="Google Shape;110;p11"/>
          <p:cNvSpPr txBox="1"/>
          <p:nvPr>
            <p:ph type="title"/>
          </p:nvPr>
        </p:nvSpPr>
        <p:spPr>
          <a:xfrm>
            <a:off x="254710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111" name="Google Shape;111;p11"/>
          <p:cNvSpPr txBox="1"/>
          <p:nvPr>
            <p:ph idx="3" type="subTitle"/>
          </p:nvPr>
        </p:nvSpPr>
        <p:spPr>
          <a:xfrm>
            <a:off x="274950" y="284775"/>
            <a:ext cx="2096400" cy="70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b="1"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udent Page 1 Editable">
  <p:cSld name="CUSTOM_7_1_1">
    <p:bg>
      <p:bgPr>
        <a:solidFill>
          <a:schemeClr val="dk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"/>
          <p:cNvSpPr/>
          <p:nvPr>
            <p:ph idx="2" type="pic"/>
          </p:nvPr>
        </p:nvSpPr>
        <p:spPr>
          <a:xfrm>
            <a:off x="4672600" y="1159275"/>
            <a:ext cx="4201200" cy="3705000"/>
          </a:xfrm>
          <a:prstGeom prst="roundRect">
            <a:avLst>
              <a:gd fmla="val 629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12"/>
          <p:cNvSpPr txBox="1"/>
          <p:nvPr>
            <p:ph idx="1" type="body"/>
          </p:nvPr>
        </p:nvSpPr>
        <p:spPr>
          <a:xfrm>
            <a:off x="496375" y="1377200"/>
            <a:ext cx="3772800" cy="32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15" name="Google Shape;115;p12"/>
          <p:cNvSpPr/>
          <p:nvPr/>
        </p:nvSpPr>
        <p:spPr>
          <a:xfrm>
            <a:off x="254710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116" name="Google Shape;116;p12"/>
          <p:cNvSpPr/>
          <p:nvPr/>
        </p:nvSpPr>
        <p:spPr>
          <a:xfrm>
            <a:off x="274950" y="284775"/>
            <a:ext cx="2096400" cy="704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sp>
        <p:nvSpPr>
          <p:cNvPr id="117" name="Google Shape;117;p12"/>
          <p:cNvSpPr txBox="1"/>
          <p:nvPr>
            <p:ph type="title"/>
          </p:nvPr>
        </p:nvSpPr>
        <p:spPr>
          <a:xfrm>
            <a:off x="254710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118" name="Google Shape;118;p12"/>
          <p:cNvSpPr txBox="1"/>
          <p:nvPr>
            <p:ph idx="3" type="subTitle"/>
          </p:nvPr>
        </p:nvSpPr>
        <p:spPr>
          <a:xfrm>
            <a:off x="274950" y="284775"/>
            <a:ext cx="2096400" cy="70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b="1"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udent Page 2">
  <p:cSld name="CUSTOM_8">
    <p:bg>
      <p:bgPr>
        <a:solidFill>
          <a:schemeClr val="lt2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/>
          <p:nvPr>
            <p:ph idx="2" type="pic"/>
          </p:nvPr>
        </p:nvSpPr>
        <p:spPr>
          <a:xfrm>
            <a:off x="6777400" y="1159275"/>
            <a:ext cx="2096400" cy="3705000"/>
          </a:xfrm>
          <a:prstGeom prst="roundRect">
            <a:avLst>
              <a:gd fmla="val 11005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13"/>
          <p:cNvSpPr/>
          <p:nvPr/>
        </p:nvSpPr>
        <p:spPr>
          <a:xfrm>
            <a:off x="274950" y="1164975"/>
            <a:ext cx="6326700" cy="36936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122" name="Google Shape;122;p13"/>
          <p:cNvSpPr txBox="1"/>
          <p:nvPr>
            <p:ph idx="1" type="body"/>
          </p:nvPr>
        </p:nvSpPr>
        <p:spPr>
          <a:xfrm>
            <a:off x="545275" y="1321275"/>
            <a:ext cx="5795400" cy="33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23" name="Google Shape;123;p13"/>
          <p:cNvSpPr/>
          <p:nvPr/>
        </p:nvSpPr>
        <p:spPr>
          <a:xfrm>
            <a:off x="27495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124" name="Google Shape;124;p13"/>
          <p:cNvSpPr/>
          <p:nvPr/>
        </p:nvSpPr>
        <p:spPr>
          <a:xfrm>
            <a:off x="6777400" y="284775"/>
            <a:ext cx="2096400" cy="7044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sp>
        <p:nvSpPr>
          <p:cNvPr id="125" name="Google Shape;125;p13"/>
          <p:cNvSpPr txBox="1"/>
          <p:nvPr>
            <p:ph type="title"/>
          </p:nvPr>
        </p:nvSpPr>
        <p:spPr>
          <a:xfrm>
            <a:off x="27495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126" name="Google Shape;126;p13"/>
          <p:cNvSpPr txBox="1"/>
          <p:nvPr>
            <p:ph idx="3" type="subTitle"/>
          </p:nvPr>
        </p:nvSpPr>
        <p:spPr>
          <a:xfrm>
            <a:off x="6777400" y="284775"/>
            <a:ext cx="2096400" cy="70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b="1"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udent Page 3">
  <p:cSld name="CUSTOM_9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/>
          <p:nvPr>
            <p:ph idx="2" type="pic"/>
          </p:nvPr>
        </p:nvSpPr>
        <p:spPr>
          <a:xfrm>
            <a:off x="274950" y="284775"/>
            <a:ext cx="2096400" cy="3705000"/>
          </a:xfrm>
          <a:prstGeom prst="roundRect">
            <a:avLst>
              <a:gd fmla="val 11005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4"/>
          <p:cNvSpPr/>
          <p:nvPr/>
        </p:nvSpPr>
        <p:spPr>
          <a:xfrm>
            <a:off x="2547100" y="1164975"/>
            <a:ext cx="6326700" cy="3693600"/>
          </a:xfrm>
          <a:prstGeom prst="roundRect">
            <a:avLst>
              <a:gd fmla="val 5734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130" name="Google Shape;130;p14"/>
          <p:cNvSpPr txBox="1"/>
          <p:nvPr>
            <p:ph idx="1" type="body"/>
          </p:nvPr>
        </p:nvSpPr>
        <p:spPr>
          <a:xfrm>
            <a:off x="2819407" y="1323219"/>
            <a:ext cx="5795400" cy="33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31" name="Google Shape;131;p14"/>
          <p:cNvSpPr/>
          <p:nvPr/>
        </p:nvSpPr>
        <p:spPr>
          <a:xfrm>
            <a:off x="254710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132" name="Google Shape;132;p14"/>
          <p:cNvSpPr/>
          <p:nvPr/>
        </p:nvSpPr>
        <p:spPr>
          <a:xfrm>
            <a:off x="274950" y="4154175"/>
            <a:ext cx="2096400" cy="704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sp>
        <p:nvSpPr>
          <p:cNvPr id="133" name="Google Shape;133;p14"/>
          <p:cNvSpPr txBox="1"/>
          <p:nvPr>
            <p:ph type="title"/>
          </p:nvPr>
        </p:nvSpPr>
        <p:spPr>
          <a:xfrm>
            <a:off x="254710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134" name="Google Shape;134;p14"/>
          <p:cNvSpPr txBox="1"/>
          <p:nvPr>
            <p:ph idx="3" type="subTitle"/>
          </p:nvPr>
        </p:nvSpPr>
        <p:spPr>
          <a:xfrm>
            <a:off x="274950" y="4154175"/>
            <a:ext cx="2096400" cy="70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b="1"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udent Page 4">
  <p:cSld name="CUSTOM_10">
    <p:bg>
      <p:bgPr>
        <a:solidFill>
          <a:schemeClr val="accent2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/>
          <p:nvPr/>
        </p:nvSpPr>
        <p:spPr>
          <a:xfrm>
            <a:off x="274950" y="1164975"/>
            <a:ext cx="6326700" cy="3693600"/>
          </a:xfrm>
          <a:prstGeom prst="roundRect">
            <a:avLst>
              <a:gd fmla="val 5734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137" name="Google Shape;137;p15"/>
          <p:cNvSpPr txBox="1"/>
          <p:nvPr>
            <p:ph idx="1" type="body"/>
          </p:nvPr>
        </p:nvSpPr>
        <p:spPr>
          <a:xfrm>
            <a:off x="559275" y="1335950"/>
            <a:ext cx="5760300" cy="31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38" name="Google Shape;138;p15"/>
          <p:cNvSpPr/>
          <p:nvPr>
            <p:ph idx="2" type="pic"/>
          </p:nvPr>
        </p:nvSpPr>
        <p:spPr>
          <a:xfrm>
            <a:off x="6777400" y="284775"/>
            <a:ext cx="2096400" cy="3705000"/>
          </a:xfrm>
          <a:prstGeom prst="roundRect">
            <a:avLst>
              <a:gd fmla="val 11005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15"/>
          <p:cNvSpPr/>
          <p:nvPr/>
        </p:nvSpPr>
        <p:spPr>
          <a:xfrm>
            <a:off x="27495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140" name="Google Shape;140;p15"/>
          <p:cNvSpPr/>
          <p:nvPr/>
        </p:nvSpPr>
        <p:spPr>
          <a:xfrm>
            <a:off x="6777400" y="4154175"/>
            <a:ext cx="2096400" cy="7044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sp>
        <p:nvSpPr>
          <p:cNvPr id="141" name="Google Shape;141;p15"/>
          <p:cNvSpPr txBox="1"/>
          <p:nvPr>
            <p:ph type="title"/>
          </p:nvPr>
        </p:nvSpPr>
        <p:spPr>
          <a:xfrm>
            <a:off x="27495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142" name="Google Shape;142;p15"/>
          <p:cNvSpPr txBox="1"/>
          <p:nvPr>
            <p:ph idx="3" type="subTitle"/>
          </p:nvPr>
        </p:nvSpPr>
        <p:spPr>
          <a:xfrm>
            <a:off x="6777400" y="4154175"/>
            <a:ext cx="2096400" cy="70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b="1"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CUSTOM_11">
    <p:bg>
      <p:bgPr>
        <a:solidFill>
          <a:schemeClr val="dk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/>
          <p:nvPr/>
        </p:nvSpPr>
        <p:spPr>
          <a:xfrm>
            <a:off x="4672650" y="1348125"/>
            <a:ext cx="4201200" cy="3510600"/>
          </a:xfrm>
          <a:prstGeom prst="roundRect">
            <a:avLst>
              <a:gd fmla="val 5734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145" name="Google Shape;145;p16"/>
          <p:cNvSpPr txBox="1"/>
          <p:nvPr>
            <p:ph idx="1" type="body"/>
          </p:nvPr>
        </p:nvSpPr>
        <p:spPr>
          <a:xfrm>
            <a:off x="4901050" y="1503725"/>
            <a:ext cx="3768000" cy="30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46" name="Google Shape;146;p16"/>
          <p:cNvSpPr/>
          <p:nvPr/>
        </p:nvSpPr>
        <p:spPr>
          <a:xfrm>
            <a:off x="274950" y="1348125"/>
            <a:ext cx="4201200" cy="35106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147" name="Google Shape;147;p16"/>
          <p:cNvSpPr txBox="1"/>
          <p:nvPr>
            <p:ph idx="2" type="body"/>
          </p:nvPr>
        </p:nvSpPr>
        <p:spPr>
          <a:xfrm>
            <a:off x="503350" y="1503725"/>
            <a:ext cx="3768000" cy="30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48" name="Google Shape;148;p16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149" name="Google Shape;149;p16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udent Page 6">
  <p:cSld name="CUSTOM_12">
    <p:bg>
      <p:bgPr>
        <a:solidFill>
          <a:schemeClr val="lt2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/>
          <p:nvPr/>
        </p:nvSpPr>
        <p:spPr>
          <a:xfrm>
            <a:off x="4672650" y="1348125"/>
            <a:ext cx="4201200" cy="3510600"/>
          </a:xfrm>
          <a:prstGeom prst="roundRect">
            <a:avLst>
              <a:gd fmla="val 5734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152" name="Google Shape;152;p17"/>
          <p:cNvSpPr txBox="1"/>
          <p:nvPr>
            <p:ph idx="1" type="body"/>
          </p:nvPr>
        </p:nvSpPr>
        <p:spPr>
          <a:xfrm>
            <a:off x="4889250" y="1503725"/>
            <a:ext cx="3768000" cy="30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53" name="Google Shape;153;p17"/>
          <p:cNvSpPr/>
          <p:nvPr>
            <p:ph idx="2" type="pic"/>
          </p:nvPr>
        </p:nvSpPr>
        <p:spPr>
          <a:xfrm>
            <a:off x="274950" y="1352225"/>
            <a:ext cx="4201200" cy="35106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7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155" name="Google Shape;155;p17"/>
          <p:cNvSpPr/>
          <p:nvPr/>
        </p:nvSpPr>
        <p:spPr>
          <a:xfrm>
            <a:off x="7318600" y="109825"/>
            <a:ext cx="1705500" cy="3957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156" name="Google Shape;156;p17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157" name="Google Shape;157;p17"/>
          <p:cNvSpPr txBox="1"/>
          <p:nvPr>
            <p:ph idx="3" type="subTitle"/>
          </p:nvPr>
        </p:nvSpPr>
        <p:spPr>
          <a:xfrm>
            <a:off x="7318600" y="109825"/>
            <a:ext cx="1705500" cy="3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Font typeface="Della Respira"/>
              <a:buNone/>
              <a:defRPr b="1" sz="11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mmary Slide">
  <p:cSld name="CUSTOM_13">
    <p:bg>
      <p:bgPr>
        <a:solidFill>
          <a:schemeClr val="dk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/>
          <p:nvPr>
            <p:ph idx="2" type="pic"/>
          </p:nvPr>
        </p:nvSpPr>
        <p:spPr>
          <a:xfrm>
            <a:off x="6777400" y="1352225"/>
            <a:ext cx="2096400" cy="3510600"/>
          </a:xfrm>
          <a:prstGeom prst="roundRect">
            <a:avLst>
              <a:gd fmla="val 9180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18"/>
          <p:cNvSpPr/>
          <p:nvPr/>
        </p:nvSpPr>
        <p:spPr>
          <a:xfrm>
            <a:off x="274950" y="1348125"/>
            <a:ext cx="6285900" cy="3510600"/>
          </a:xfrm>
          <a:prstGeom prst="roundRect">
            <a:avLst>
              <a:gd fmla="val 5734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494800" y="1503725"/>
            <a:ext cx="5837700" cy="30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62" name="Google Shape;162;p18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8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mmary Slide 2">
  <p:cSld name="CUSTOM_14">
    <p:bg>
      <p:bgPr>
        <a:solidFill>
          <a:schemeClr val="lt2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/>
          <p:nvPr/>
        </p:nvSpPr>
        <p:spPr>
          <a:xfrm>
            <a:off x="1134750" y="4315525"/>
            <a:ext cx="5434200" cy="5433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182875" spcFirstLastPara="1" rIns="18287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6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167" name="Google Shape;167;p19"/>
          <p:cNvSpPr/>
          <p:nvPr/>
        </p:nvSpPr>
        <p:spPr>
          <a:xfrm>
            <a:off x="274950" y="1348075"/>
            <a:ext cx="669300" cy="5433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371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00"/>
          </a:p>
        </p:txBody>
      </p:sp>
      <p:sp>
        <p:nvSpPr>
          <p:cNvPr id="168" name="Google Shape;168;p19"/>
          <p:cNvSpPr/>
          <p:nvPr/>
        </p:nvSpPr>
        <p:spPr>
          <a:xfrm>
            <a:off x="274950" y="2837025"/>
            <a:ext cx="669300" cy="5433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371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169" name="Google Shape;169;p19"/>
          <p:cNvSpPr/>
          <p:nvPr/>
        </p:nvSpPr>
        <p:spPr>
          <a:xfrm>
            <a:off x="274950" y="4310325"/>
            <a:ext cx="669300" cy="5433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371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170" name="Google Shape;170;p19"/>
          <p:cNvSpPr/>
          <p:nvPr/>
        </p:nvSpPr>
        <p:spPr>
          <a:xfrm>
            <a:off x="1134750" y="1338000"/>
            <a:ext cx="5434200" cy="1300200"/>
          </a:xfrm>
          <a:prstGeom prst="roundRect">
            <a:avLst>
              <a:gd fmla="val 16928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182875" spcFirstLastPara="1" rIns="18287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600">
              <a:solidFill>
                <a:schemeClr val="dk1"/>
              </a:solidFill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171" name="Google Shape;171;p19"/>
          <p:cNvSpPr/>
          <p:nvPr/>
        </p:nvSpPr>
        <p:spPr>
          <a:xfrm>
            <a:off x="1134750" y="2826762"/>
            <a:ext cx="5434200" cy="1300200"/>
          </a:xfrm>
          <a:prstGeom prst="roundRect">
            <a:avLst>
              <a:gd fmla="val 16928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182875" spcFirstLastPara="1" rIns="18287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172" name="Google Shape;172;p19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173" name="Google Shape;173;p19"/>
          <p:cNvSpPr txBox="1"/>
          <p:nvPr>
            <p:ph idx="1" type="subTitle"/>
          </p:nvPr>
        </p:nvSpPr>
        <p:spPr>
          <a:xfrm flipH="1">
            <a:off x="-172350" y="1348072"/>
            <a:ext cx="15639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174" name="Google Shape;174;p19"/>
          <p:cNvSpPr txBox="1"/>
          <p:nvPr>
            <p:ph idx="2" type="subTitle"/>
          </p:nvPr>
        </p:nvSpPr>
        <p:spPr>
          <a:xfrm flipH="1">
            <a:off x="-172350" y="2829197"/>
            <a:ext cx="15639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175" name="Google Shape;175;p19"/>
          <p:cNvSpPr txBox="1"/>
          <p:nvPr>
            <p:ph idx="3" type="subTitle"/>
          </p:nvPr>
        </p:nvSpPr>
        <p:spPr>
          <a:xfrm flipH="1">
            <a:off x="-172350" y="4315497"/>
            <a:ext cx="15639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176" name="Google Shape;176;p19"/>
          <p:cNvSpPr txBox="1"/>
          <p:nvPr>
            <p:ph idx="4" type="body"/>
          </p:nvPr>
        </p:nvSpPr>
        <p:spPr>
          <a:xfrm>
            <a:off x="1134750" y="1348075"/>
            <a:ext cx="5434200" cy="13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77" name="Google Shape;177;p19"/>
          <p:cNvSpPr txBox="1"/>
          <p:nvPr>
            <p:ph idx="5" type="body"/>
          </p:nvPr>
        </p:nvSpPr>
        <p:spPr>
          <a:xfrm>
            <a:off x="1134750" y="2831788"/>
            <a:ext cx="5434200" cy="13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78" name="Google Shape;178;p19"/>
          <p:cNvSpPr txBox="1"/>
          <p:nvPr>
            <p:ph idx="6" type="body"/>
          </p:nvPr>
        </p:nvSpPr>
        <p:spPr>
          <a:xfrm>
            <a:off x="1134750" y="4310313"/>
            <a:ext cx="54342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79" name="Google Shape;179;p19"/>
          <p:cNvSpPr/>
          <p:nvPr>
            <p:ph idx="7" type="pic"/>
          </p:nvPr>
        </p:nvSpPr>
        <p:spPr>
          <a:xfrm>
            <a:off x="6777400" y="1352225"/>
            <a:ext cx="2096400" cy="3510600"/>
          </a:xfrm>
          <a:prstGeom prst="roundRect">
            <a:avLst>
              <a:gd fmla="val 9180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Cover">
  <p:cSld name="CUSTOM_15">
    <p:bg>
      <p:bgPr>
        <a:solidFill>
          <a:schemeClr val="dk2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/>
          <p:nvPr>
            <p:ph idx="2" type="pic"/>
          </p:nvPr>
        </p:nvSpPr>
        <p:spPr>
          <a:xfrm>
            <a:off x="274950" y="284975"/>
            <a:ext cx="8598900" cy="1623300"/>
          </a:xfrm>
          <a:prstGeom prst="roundRect">
            <a:avLst>
              <a:gd fmla="val 14452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20"/>
          <p:cNvSpPr/>
          <p:nvPr>
            <p:ph idx="3" type="pic"/>
          </p:nvPr>
        </p:nvSpPr>
        <p:spPr>
          <a:xfrm>
            <a:off x="274950" y="3235225"/>
            <a:ext cx="8598900" cy="1623300"/>
          </a:xfrm>
          <a:prstGeom prst="roundRect">
            <a:avLst>
              <a:gd fmla="val 14452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20"/>
          <p:cNvSpPr/>
          <p:nvPr/>
        </p:nvSpPr>
        <p:spPr>
          <a:xfrm>
            <a:off x="274950" y="2144550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0"/>
          <p:cNvSpPr txBox="1"/>
          <p:nvPr>
            <p:ph type="title"/>
          </p:nvPr>
        </p:nvSpPr>
        <p:spPr>
          <a:xfrm>
            <a:off x="272650" y="2189271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CUSTOM_16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274950" y="1318300"/>
            <a:ext cx="8598900" cy="24789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274725" y="1346288"/>
            <a:ext cx="8598900" cy="247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Cover with Names">
  <p:cSld name="CUSTOM_15_1">
    <p:bg>
      <p:bgPr>
        <a:solidFill>
          <a:schemeClr val="lt2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/>
          <p:nvPr>
            <p:ph idx="2" type="pic"/>
          </p:nvPr>
        </p:nvSpPr>
        <p:spPr>
          <a:xfrm>
            <a:off x="274950" y="3235225"/>
            <a:ext cx="4191900" cy="1623300"/>
          </a:xfrm>
          <a:prstGeom prst="roundRect">
            <a:avLst>
              <a:gd fmla="val 14452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p21"/>
          <p:cNvSpPr/>
          <p:nvPr/>
        </p:nvSpPr>
        <p:spPr>
          <a:xfrm>
            <a:off x="274950" y="2144550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1"/>
          <p:cNvSpPr/>
          <p:nvPr/>
        </p:nvSpPr>
        <p:spPr>
          <a:xfrm>
            <a:off x="4681900" y="3235222"/>
            <a:ext cx="4191900" cy="1623300"/>
          </a:xfrm>
          <a:prstGeom prst="roundRect">
            <a:avLst>
              <a:gd fmla="val 16928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89" name="Google Shape;189;p21"/>
          <p:cNvSpPr txBox="1"/>
          <p:nvPr>
            <p:ph type="title"/>
          </p:nvPr>
        </p:nvSpPr>
        <p:spPr>
          <a:xfrm>
            <a:off x="272650" y="2189271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190" name="Google Shape;190;p21"/>
          <p:cNvSpPr txBox="1"/>
          <p:nvPr>
            <p:ph idx="1" type="subTitle"/>
          </p:nvPr>
        </p:nvSpPr>
        <p:spPr>
          <a:xfrm>
            <a:off x="4681900" y="3235225"/>
            <a:ext cx="4191900" cy="162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Font typeface="Della Respira"/>
              <a:buNone/>
              <a:defRPr sz="14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21"/>
          <p:cNvSpPr/>
          <p:nvPr>
            <p:ph idx="3" type="pic"/>
          </p:nvPr>
        </p:nvSpPr>
        <p:spPr>
          <a:xfrm>
            <a:off x="274950" y="284975"/>
            <a:ext cx="8598900" cy="1623300"/>
          </a:xfrm>
          <a:prstGeom prst="roundRect">
            <a:avLst>
              <a:gd fmla="val 14452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2">
    <p:bg>
      <p:bgPr>
        <a:solidFill>
          <a:schemeClr val="accent3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">
  <p:cSld name="CUSTOM_17">
    <p:bg>
      <p:bgPr>
        <a:solidFill>
          <a:schemeClr val="lt2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/>
          <p:nvPr/>
        </p:nvSpPr>
        <p:spPr>
          <a:xfrm>
            <a:off x="274950" y="1503221"/>
            <a:ext cx="8598900" cy="16212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3"/>
          <p:cNvSpPr/>
          <p:nvPr/>
        </p:nvSpPr>
        <p:spPr>
          <a:xfrm>
            <a:off x="274950" y="3275914"/>
            <a:ext cx="8598900" cy="357000"/>
          </a:xfrm>
          <a:prstGeom prst="roundRect">
            <a:avLst>
              <a:gd fmla="val 34148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96" name="Google Shape;196;p23"/>
          <p:cNvSpPr txBox="1"/>
          <p:nvPr>
            <p:ph type="title"/>
          </p:nvPr>
        </p:nvSpPr>
        <p:spPr>
          <a:xfrm>
            <a:off x="274725" y="1531200"/>
            <a:ext cx="8598900" cy="159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  <p:sp>
        <p:nvSpPr>
          <p:cNvPr id="197" name="Google Shape;197;p23"/>
          <p:cNvSpPr txBox="1"/>
          <p:nvPr>
            <p:ph idx="1" type="subTitle"/>
          </p:nvPr>
        </p:nvSpPr>
        <p:spPr>
          <a:xfrm>
            <a:off x="279625" y="3283263"/>
            <a:ext cx="8598900" cy="35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CUSTOM_17_1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>
            <a:off x="274950" y="1503221"/>
            <a:ext cx="8598900" cy="1621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4"/>
          <p:cNvSpPr txBox="1"/>
          <p:nvPr>
            <p:ph type="title"/>
          </p:nvPr>
        </p:nvSpPr>
        <p:spPr>
          <a:xfrm>
            <a:off x="339150" y="1531200"/>
            <a:ext cx="8470500" cy="159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USTOM_18">
    <p:bg>
      <p:bgPr>
        <a:solidFill>
          <a:schemeClr val="lt2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"/>
          <p:cNvSpPr/>
          <p:nvPr/>
        </p:nvSpPr>
        <p:spPr>
          <a:xfrm>
            <a:off x="274950" y="1164975"/>
            <a:ext cx="6326700" cy="36936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03" name="Google Shape;203;p25"/>
          <p:cNvSpPr txBox="1"/>
          <p:nvPr>
            <p:ph idx="1" type="body"/>
          </p:nvPr>
        </p:nvSpPr>
        <p:spPr>
          <a:xfrm>
            <a:off x="545275" y="1321275"/>
            <a:ext cx="5795400" cy="33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04" name="Google Shape;204;p25"/>
          <p:cNvSpPr/>
          <p:nvPr/>
        </p:nvSpPr>
        <p:spPr>
          <a:xfrm>
            <a:off x="27495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205" name="Google Shape;205;p25"/>
          <p:cNvSpPr txBox="1"/>
          <p:nvPr>
            <p:ph type="title"/>
          </p:nvPr>
        </p:nvSpPr>
        <p:spPr>
          <a:xfrm>
            <a:off x="27495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CUSTOM_20">
    <p:bg>
      <p:bgPr>
        <a:solidFill>
          <a:schemeClr val="dk2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/>
          <p:nvPr/>
        </p:nvSpPr>
        <p:spPr>
          <a:xfrm>
            <a:off x="274950" y="1503221"/>
            <a:ext cx="8598900" cy="16212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6"/>
          <p:cNvSpPr txBox="1"/>
          <p:nvPr>
            <p:ph type="title"/>
          </p:nvPr>
        </p:nvSpPr>
        <p:spPr>
          <a:xfrm>
            <a:off x="339150" y="1531200"/>
            <a:ext cx="8470500" cy="159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CUSTOM_21">
    <p:bg>
      <p:bgPr>
        <a:solidFill>
          <a:schemeClr val="lt2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7"/>
          <p:cNvSpPr/>
          <p:nvPr/>
        </p:nvSpPr>
        <p:spPr>
          <a:xfrm>
            <a:off x="274950" y="1580175"/>
            <a:ext cx="6326700" cy="32784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11" name="Google Shape;211;p27"/>
          <p:cNvSpPr txBox="1"/>
          <p:nvPr>
            <p:ph idx="1" type="body"/>
          </p:nvPr>
        </p:nvSpPr>
        <p:spPr>
          <a:xfrm>
            <a:off x="545275" y="1703050"/>
            <a:ext cx="5795400" cy="29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12" name="Google Shape;212;p27"/>
          <p:cNvSpPr/>
          <p:nvPr/>
        </p:nvSpPr>
        <p:spPr>
          <a:xfrm>
            <a:off x="27495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213" name="Google Shape;213;p27"/>
          <p:cNvSpPr txBox="1"/>
          <p:nvPr>
            <p:ph type="title"/>
          </p:nvPr>
        </p:nvSpPr>
        <p:spPr>
          <a:xfrm>
            <a:off x="27495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214" name="Google Shape;214;p27"/>
          <p:cNvSpPr/>
          <p:nvPr/>
        </p:nvSpPr>
        <p:spPr>
          <a:xfrm>
            <a:off x="274950" y="1102500"/>
            <a:ext cx="6326700" cy="357000"/>
          </a:xfrm>
          <a:prstGeom prst="roundRect">
            <a:avLst>
              <a:gd fmla="val 34148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215" name="Google Shape;215;p27"/>
          <p:cNvSpPr txBox="1"/>
          <p:nvPr>
            <p:ph idx="2" type="subTitle"/>
          </p:nvPr>
        </p:nvSpPr>
        <p:spPr>
          <a:xfrm>
            <a:off x="327025" y="1109850"/>
            <a:ext cx="6231900" cy="35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CUSTOM_22">
    <p:bg>
      <p:bgPr>
        <a:solidFill>
          <a:schemeClr val="lt2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"/>
          <p:cNvSpPr/>
          <p:nvPr/>
        </p:nvSpPr>
        <p:spPr>
          <a:xfrm>
            <a:off x="274950" y="1503221"/>
            <a:ext cx="8598900" cy="16212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8"/>
          <p:cNvSpPr txBox="1"/>
          <p:nvPr>
            <p:ph type="title"/>
          </p:nvPr>
        </p:nvSpPr>
        <p:spPr>
          <a:xfrm>
            <a:off x="339150" y="1531200"/>
            <a:ext cx="8470500" cy="159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CUSTOM_23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/>
          <p:nvPr/>
        </p:nvSpPr>
        <p:spPr>
          <a:xfrm>
            <a:off x="273650" y="18291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221" name="Google Shape;221;p29"/>
          <p:cNvSpPr txBox="1"/>
          <p:nvPr>
            <p:ph type="title"/>
          </p:nvPr>
        </p:nvSpPr>
        <p:spPr>
          <a:xfrm>
            <a:off x="271350" y="18715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222" name="Google Shape;222;p29"/>
          <p:cNvSpPr/>
          <p:nvPr/>
        </p:nvSpPr>
        <p:spPr>
          <a:xfrm>
            <a:off x="273756" y="2887125"/>
            <a:ext cx="85989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23" name="Google Shape;223;p29"/>
          <p:cNvSpPr txBox="1"/>
          <p:nvPr>
            <p:ph idx="1" type="subTitle"/>
          </p:nvPr>
        </p:nvSpPr>
        <p:spPr>
          <a:xfrm>
            <a:off x="273650" y="2917550"/>
            <a:ext cx="85989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USTOM_24">
    <p:bg>
      <p:bgPr>
        <a:solidFill>
          <a:schemeClr val="dk2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>
            <p:ph idx="1" type="body"/>
          </p:nvPr>
        </p:nvSpPr>
        <p:spPr>
          <a:xfrm>
            <a:off x="545275" y="1321275"/>
            <a:ext cx="5795400" cy="33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duction">
  <p:cSld name="CUSTOM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>
            <p:ph idx="2" type="pic"/>
          </p:nvPr>
        </p:nvSpPr>
        <p:spPr>
          <a:xfrm>
            <a:off x="4676850" y="1342250"/>
            <a:ext cx="4201200" cy="3510600"/>
          </a:xfrm>
          <a:prstGeom prst="roundRect">
            <a:avLst>
              <a:gd fmla="val 5775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" name="Google Shape;21;p4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274950" y="1348125"/>
            <a:ext cx="4201200" cy="3510600"/>
          </a:xfrm>
          <a:prstGeom prst="roundRect">
            <a:avLst>
              <a:gd fmla="val 5734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96350" y="1593900"/>
            <a:ext cx="3754200" cy="298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CUSTOM_25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1"/>
          <p:cNvSpPr txBox="1"/>
          <p:nvPr>
            <p:ph idx="1" type="body"/>
          </p:nvPr>
        </p:nvSpPr>
        <p:spPr>
          <a:xfrm>
            <a:off x="545275" y="1321275"/>
            <a:ext cx="5795400" cy="33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28" name="Google Shape;228;p31"/>
          <p:cNvSpPr/>
          <p:nvPr/>
        </p:nvSpPr>
        <p:spPr>
          <a:xfrm>
            <a:off x="27495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229" name="Google Shape;229;p31"/>
          <p:cNvSpPr txBox="1"/>
          <p:nvPr>
            <p:ph type="title"/>
          </p:nvPr>
        </p:nvSpPr>
        <p:spPr>
          <a:xfrm>
            <a:off x="27495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_26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2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2"/>
          <p:cNvSpPr/>
          <p:nvPr/>
        </p:nvSpPr>
        <p:spPr>
          <a:xfrm>
            <a:off x="272650" y="1348125"/>
            <a:ext cx="8601300" cy="5097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233" name="Google Shape;233;p32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234" name="Google Shape;234;p32"/>
          <p:cNvSpPr txBox="1"/>
          <p:nvPr>
            <p:ph idx="1" type="subTitle"/>
          </p:nvPr>
        </p:nvSpPr>
        <p:spPr>
          <a:xfrm>
            <a:off x="272650" y="1375155"/>
            <a:ext cx="8601300" cy="47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35" name="Google Shape;235;p32"/>
          <p:cNvSpPr/>
          <p:nvPr/>
        </p:nvSpPr>
        <p:spPr>
          <a:xfrm>
            <a:off x="272650" y="1964965"/>
            <a:ext cx="8601300" cy="5097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236" name="Google Shape;236;p32"/>
          <p:cNvSpPr txBox="1"/>
          <p:nvPr>
            <p:ph idx="2" type="subTitle"/>
          </p:nvPr>
        </p:nvSpPr>
        <p:spPr>
          <a:xfrm>
            <a:off x="272650" y="1991995"/>
            <a:ext cx="8601300" cy="47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37" name="Google Shape;237;p32"/>
          <p:cNvSpPr/>
          <p:nvPr/>
        </p:nvSpPr>
        <p:spPr>
          <a:xfrm>
            <a:off x="272650" y="2581805"/>
            <a:ext cx="8601300" cy="5097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238" name="Google Shape;238;p32"/>
          <p:cNvSpPr txBox="1"/>
          <p:nvPr>
            <p:ph idx="3" type="subTitle"/>
          </p:nvPr>
        </p:nvSpPr>
        <p:spPr>
          <a:xfrm>
            <a:off x="272650" y="2608834"/>
            <a:ext cx="8601300" cy="47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39" name="Google Shape;239;p32"/>
          <p:cNvSpPr/>
          <p:nvPr/>
        </p:nvSpPr>
        <p:spPr>
          <a:xfrm>
            <a:off x="272650" y="3198644"/>
            <a:ext cx="8601300" cy="5097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240" name="Google Shape;240;p32"/>
          <p:cNvSpPr txBox="1"/>
          <p:nvPr>
            <p:ph idx="4" type="subTitle"/>
          </p:nvPr>
        </p:nvSpPr>
        <p:spPr>
          <a:xfrm>
            <a:off x="272650" y="3225674"/>
            <a:ext cx="8601300" cy="47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41" name="Google Shape;241;p32"/>
          <p:cNvSpPr/>
          <p:nvPr/>
        </p:nvSpPr>
        <p:spPr>
          <a:xfrm>
            <a:off x="272650" y="3815484"/>
            <a:ext cx="8601300" cy="5097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242" name="Google Shape;242;p32"/>
          <p:cNvSpPr txBox="1"/>
          <p:nvPr>
            <p:ph idx="5" type="subTitle"/>
          </p:nvPr>
        </p:nvSpPr>
        <p:spPr>
          <a:xfrm>
            <a:off x="272650" y="3842514"/>
            <a:ext cx="8601300" cy="47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43" name="Google Shape;243;p32"/>
          <p:cNvSpPr/>
          <p:nvPr/>
        </p:nvSpPr>
        <p:spPr>
          <a:xfrm>
            <a:off x="272650" y="4432324"/>
            <a:ext cx="8601300" cy="5097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244" name="Google Shape;244;p32"/>
          <p:cNvSpPr txBox="1"/>
          <p:nvPr>
            <p:ph idx="6" type="subTitle"/>
          </p:nvPr>
        </p:nvSpPr>
        <p:spPr>
          <a:xfrm>
            <a:off x="272650" y="4459354"/>
            <a:ext cx="8601300" cy="47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ella Respira"/>
              <a:buNone/>
              <a:defRPr sz="22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ody and Image">
  <p:cSld name="CUSTOM_27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3"/>
          <p:cNvSpPr/>
          <p:nvPr/>
        </p:nvSpPr>
        <p:spPr>
          <a:xfrm>
            <a:off x="4672650" y="1348125"/>
            <a:ext cx="4201200" cy="3510600"/>
          </a:xfrm>
          <a:prstGeom prst="roundRect">
            <a:avLst>
              <a:gd fmla="val 5734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47" name="Google Shape;247;p33"/>
          <p:cNvSpPr txBox="1"/>
          <p:nvPr>
            <p:ph idx="1" type="body"/>
          </p:nvPr>
        </p:nvSpPr>
        <p:spPr>
          <a:xfrm>
            <a:off x="4889250" y="1503725"/>
            <a:ext cx="3768000" cy="30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48" name="Google Shape;248;p33"/>
          <p:cNvSpPr/>
          <p:nvPr>
            <p:ph idx="2" type="pic"/>
          </p:nvPr>
        </p:nvSpPr>
        <p:spPr>
          <a:xfrm>
            <a:off x="274950" y="1352225"/>
            <a:ext cx="4201200" cy="35106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p33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250" name="Google Shape;250;p33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Big Ideas">
  <p:cSld name="CUSTOM_28">
    <p:bg>
      <p:bgPr>
        <a:solidFill>
          <a:schemeClr val="lt2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/>
          <p:nvPr/>
        </p:nvSpPr>
        <p:spPr>
          <a:xfrm>
            <a:off x="4672650" y="1945525"/>
            <a:ext cx="42012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53" name="Google Shape;253;p34"/>
          <p:cNvSpPr txBox="1"/>
          <p:nvPr>
            <p:ph idx="1" type="body"/>
          </p:nvPr>
        </p:nvSpPr>
        <p:spPr>
          <a:xfrm>
            <a:off x="4901050" y="2141437"/>
            <a:ext cx="3768000" cy="23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54" name="Google Shape;254;p34"/>
          <p:cNvSpPr/>
          <p:nvPr/>
        </p:nvSpPr>
        <p:spPr>
          <a:xfrm>
            <a:off x="274950" y="1945525"/>
            <a:ext cx="42012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55" name="Google Shape;255;p34"/>
          <p:cNvSpPr txBox="1"/>
          <p:nvPr>
            <p:ph idx="2" type="body"/>
          </p:nvPr>
        </p:nvSpPr>
        <p:spPr>
          <a:xfrm>
            <a:off x="503350" y="2141437"/>
            <a:ext cx="3768000" cy="23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56" name="Google Shape;256;p34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257" name="Google Shape;257;p34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258" name="Google Shape;258;p34"/>
          <p:cNvSpPr/>
          <p:nvPr/>
        </p:nvSpPr>
        <p:spPr>
          <a:xfrm>
            <a:off x="275100" y="1342725"/>
            <a:ext cx="42012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59" name="Google Shape;259;p34"/>
          <p:cNvSpPr txBox="1"/>
          <p:nvPr>
            <p:ph idx="3" type="subTitle"/>
          </p:nvPr>
        </p:nvSpPr>
        <p:spPr>
          <a:xfrm>
            <a:off x="274950" y="1373150"/>
            <a:ext cx="42012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60" name="Google Shape;260;p34"/>
          <p:cNvSpPr/>
          <p:nvPr/>
        </p:nvSpPr>
        <p:spPr>
          <a:xfrm>
            <a:off x="4672725" y="1342725"/>
            <a:ext cx="42012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61" name="Google Shape;261;p34"/>
          <p:cNvSpPr txBox="1"/>
          <p:nvPr>
            <p:ph idx="4" type="subTitle"/>
          </p:nvPr>
        </p:nvSpPr>
        <p:spPr>
          <a:xfrm>
            <a:off x="4672575" y="1373150"/>
            <a:ext cx="42012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Big Ideas">
  <p:cSld name="CUSTOM_29">
    <p:bg>
      <p:bgPr>
        <a:solidFill>
          <a:schemeClr val="lt2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"/>
          <p:cNvSpPr/>
          <p:nvPr/>
        </p:nvSpPr>
        <p:spPr>
          <a:xfrm>
            <a:off x="274950" y="1945525"/>
            <a:ext cx="27219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64" name="Google Shape;264;p35"/>
          <p:cNvSpPr txBox="1"/>
          <p:nvPr>
            <p:ph idx="1" type="body"/>
          </p:nvPr>
        </p:nvSpPr>
        <p:spPr>
          <a:xfrm>
            <a:off x="392094" y="2141437"/>
            <a:ext cx="2487600" cy="23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65" name="Google Shape;265;p35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266" name="Google Shape;266;p35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267" name="Google Shape;267;p35"/>
          <p:cNvSpPr/>
          <p:nvPr/>
        </p:nvSpPr>
        <p:spPr>
          <a:xfrm>
            <a:off x="275047" y="1342725"/>
            <a:ext cx="27219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68" name="Google Shape;268;p35"/>
          <p:cNvSpPr txBox="1"/>
          <p:nvPr>
            <p:ph idx="2" type="subTitle"/>
          </p:nvPr>
        </p:nvSpPr>
        <p:spPr>
          <a:xfrm>
            <a:off x="274950" y="1373150"/>
            <a:ext cx="27219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69" name="Google Shape;269;p35"/>
          <p:cNvSpPr/>
          <p:nvPr/>
        </p:nvSpPr>
        <p:spPr>
          <a:xfrm>
            <a:off x="3211000" y="1945525"/>
            <a:ext cx="27219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70" name="Google Shape;270;p35"/>
          <p:cNvSpPr txBox="1"/>
          <p:nvPr>
            <p:ph idx="3" type="body"/>
          </p:nvPr>
        </p:nvSpPr>
        <p:spPr>
          <a:xfrm>
            <a:off x="3328144" y="2141437"/>
            <a:ext cx="2487600" cy="23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71" name="Google Shape;271;p35"/>
          <p:cNvSpPr/>
          <p:nvPr/>
        </p:nvSpPr>
        <p:spPr>
          <a:xfrm>
            <a:off x="3211097" y="1342725"/>
            <a:ext cx="27219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72" name="Google Shape;272;p35"/>
          <p:cNvSpPr txBox="1"/>
          <p:nvPr>
            <p:ph idx="4" type="subTitle"/>
          </p:nvPr>
        </p:nvSpPr>
        <p:spPr>
          <a:xfrm>
            <a:off x="3211000" y="1373150"/>
            <a:ext cx="27219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73" name="Google Shape;273;p35"/>
          <p:cNvSpPr/>
          <p:nvPr/>
        </p:nvSpPr>
        <p:spPr>
          <a:xfrm>
            <a:off x="6147150" y="1945525"/>
            <a:ext cx="27219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74" name="Google Shape;274;p35"/>
          <p:cNvSpPr txBox="1"/>
          <p:nvPr>
            <p:ph idx="5" type="body"/>
          </p:nvPr>
        </p:nvSpPr>
        <p:spPr>
          <a:xfrm>
            <a:off x="6264294" y="2141437"/>
            <a:ext cx="2487600" cy="23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75" name="Google Shape;275;p35"/>
          <p:cNvSpPr/>
          <p:nvPr/>
        </p:nvSpPr>
        <p:spPr>
          <a:xfrm>
            <a:off x="6147247" y="1342725"/>
            <a:ext cx="27219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76" name="Google Shape;276;p35"/>
          <p:cNvSpPr txBox="1"/>
          <p:nvPr>
            <p:ph idx="6" type="subTitle"/>
          </p:nvPr>
        </p:nvSpPr>
        <p:spPr>
          <a:xfrm>
            <a:off x="6147150" y="1373150"/>
            <a:ext cx="27219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Big Ideas">
  <p:cSld name="CUSTOM_30">
    <p:bg>
      <p:bgPr>
        <a:solidFill>
          <a:schemeClr val="lt2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6"/>
          <p:cNvSpPr/>
          <p:nvPr/>
        </p:nvSpPr>
        <p:spPr>
          <a:xfrm>
            <a:off x="274950" y="1945525"/>
            <a:ext cx="20595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79" name="Google Shape;279;p36"/>
          <p:cNvSpPr txBox="1"/>
          <p:nvPr>
            <p:ph idx="1" type="body"/>
          </p:nvPr>
        </p:nvSpPr>
        <p:spPr>
          <a:xfrm>
            <a:off x="363575" y="2098999"/>
            <a:ext cx="1881900" cy="264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80" name="Google Shape;280;p36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281" name="Google Shape;281;p36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282" name="Google Shape;282;p36"/>
          <p:cNvSpPr/>
          <p:nvPr/>
        </p:nvSpPr>
        <p:spPr>
          <a:xfrm>
            <a:off x="275024" y="1342725"/>
            <a:ext cx="20595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83" name="Google Shape;283;p36"/>
          <p:cNvSpPr txBox="1"/>
          <p:nvPr>
            <p:ph idx="2" type="subTitle"/>
          </p:nvPr>
        </p:nvSpPr>
        <p:spPr>
          <a:xfrm>
            <a:off x="274950" y="1373150"/>
            <a:ext cx="20595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84" name="Google Shape;284;p36"/>
          <p:cNvSpPr/>
          <p:nvPr/>
        </p:nvSpPr>
        <p:spPr>
          <a:xfrm>
            <a:off x="2454747" y="1945525"/>
            <a:ext cx="20595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85" name="Google Shape;285;p36"/>
          <p:cNvSpPr txBox="1"/>
          <p:nvPr>
            <p:ph idx="3" type="body"/>
          </p:nvPr>
        </p:nvSpPr>
        <p:spPr>
          <a:xfrm>
            <a:off x="2543370" y="2098999"/>
            <a:ext cx="1881900" cy="264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86" name="Google Shape;286;p36"/>
          <p:cNvSpPr/>
          <p:nvPr/>
        </p:nvSpPr>
        <p:spPr>
          <a:xfrm>
            <a:off x="2454820" y="1342725"/>
            <a:ext cx="20595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87" name="Google Shape;287;p36"/>
          <p:cNvSpPr txBox="1"/>
          <p:nvPr>
            <p:ph idx="4" type="subTitle"/>
          </p:nvPr>
        </p:nvSpPr>
        <p:spPr>
          <a:xfrm>
            <a:off x="2454747" y="1373150"/>
            <a:ext cx="20595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88" name="Google Shape;288;p36"/>
          <p:cNvSpPr/>
          <p:nvPr/>
        </p:nvSpPr>
        <p:spPr>
          <a:xfrm>
            <a:off x="4634609" y="1945525"/>
            <a:ext cx="20595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89" name="Google Shape;289;p36"/>
          <p:cNvSpPr txBox="1"/>
          <p:nvPr>
            <p:ph idx="5" type="body"/>
          </p:nvPr>
        </p:nvSpPr>
        <p:spPr>
          <a:xfrm>
            <a:off x="4723231" y="2098999"/>
            <a:ext cx="1881900" cy="264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90" name="Google Shape;290;p36"/>
          <p:cNvSpPr/>
          <p:nvPr/>
        </p:nvSpPr>
        <p:spPr>
          <a:xfrm>
            <a:off x="4634683" y="1342725"/>
            <a:ext cx="20595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91" name="Google Shape;291;p36"/>
          <p:cNvSpPr txBox="1"/>
          <p:nvPr>
            <p:ph idx="6" type="subTitle"/>
          </p:nvPr>
        </p:nvSpPr>
        <p:spPr>
          <a:xfrm>
            <a:off x="4634609" y="1373150"/>
            <a:ext cx="20595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92" name="Google Shape;292;p36"/>
          <p:cNvSpPr/>
          <p:nvPr/>
        </p:nvSpPr>
        <p:spPr>
          <a:xfrm>
            <a:off x="6814406" y="1945525"/>
            <a:ext cx="2059500" cy="29172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93" name="Google Shape;293;p36"/>
          <p:cNvSpPr txBox="1"/>
          <p:nvPr>
            <p:ph idx="7" type="body"/>
          </p:nvPr>
        </p:nvSpPr>
        <p:spPr>
          <a:xfrm>
            <a:off x="6903026" y="2098999"/>
            <a:ext cx="1881900" cy="264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94" name="Google Shape;294;p36"/>
          <p:cNvSpPr/>
          <p:nvPr/>
        </p:nvSpPr>
        <p:spPr>
          <a:xfrm>
            <a:off x="6814480" y="1342725"/>
            <a:ext cx="20595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95" name="Google Shape;295;p36"/>
          <p:cNvSpPr txBox="1"/>
          <p:nvPr>
            <p:ph idx="8" type="subTitle"/>
          </p:nvPr>
        </p:nvSpPr>
        <p:spPr>
          <a:xfrm>
            <a:off x="6814406" y="1373150"/>
            <a:ext cx="20595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Image">
  <p:cSld name="CUSTOM_31"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7"/>
          <p:cNvSpPr/>
          <p:nvPr>
            <p:ph idx="2" type="pic"/>
          </p:nvPr>
        </p:nvSpPr>
        <p:spPr>
          <a:xfrm>
            <a:off x="274950" y="1352225"/>
            <a:ext cx="8598900" cy="35106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8" name="Google Shape;298;p37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299" name="Google Shape;299;p37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oryboards">
  <p:cSld name="CUSTOM_32">
    <p:bg>
      <p:bgPr>
        <a:solidFill>
          <a:schemeClr val="dk2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8"/>
          <p:cNvSpPr/>
          <p:nvPr/>
        </p:nvSpPr>
        <p:spPr>
          <a:xfrm>
            <a:off x="4672650" y="3723950"/>
            <a:ext cx="4201200" cy="11289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02" name="Google Shape;302;p38"/>
          <p:cNvSpPr/>
          <p:nvPr/>
        </p:nvSpPr>
        <p:spPr>
          <a:xfrm>
            <a:off x="274950" y="3723950"/>
            <a:ext cx="4201200" cy="11289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03" name="Google Shape;303;p38"/>
          <p:cNvSpPr txBox="1"/>
          <p:nvPr>
            <p:ph idx="1" type="body"/>
          </p:nvPr>
        </p:nvSpPr>
        <p:spPr>
          <a:xfrm>
            <a:off x="392400" y="3829313"/>
            <a:ext cx="3987600" cy="9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04" name="Google Shape;304;p38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305" name="Google Shape;305;p38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306" name="Google Shape;306;p38"/>
          <p:cNvSpPr/>
          <p:nvPr/>
        </p:nvSpPr>
        <p:spPr>
          <a:xfrm>
            <a:off x="275100" y="1279100"/>
            <a:ext cx="42012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07" name="Google Shape;307;p38"/>
          <p:cNvSpPr txBox="1"/>
          <p:nvPr>
            <p:ph idx="2" type="subTitle"/>
          </p:nvPr>
        </p:nvSpPr>
        <p:spPr>
          <a:xfrm>
            <a:off x="274950" y="1309525"/>
            <a:ext cx="42012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308" name="Google Shape;308;p38"/>
          <p:cNvSpPr/>
          <p:nvPr/>
        </p:nvSpPr>
        <p:spPr>
          <a:xfrm>
            <a:off x="4672725" y="1279100"/>
            <a:ext cx="42012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09" name="Google Shape;309;p38"/>
          <p:cNvSpPr txBox="1"/>
          <p:nvPr>
            <p:ph idx="3" type="subTitle"/>
          </p:nvPr>
        </p:nvSpPr>
        <p:spPr>
          <a:xfrm>
            <a:off x="4672575" y="1309525"/>
            <a:ext cx="42012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310" name="Google Shape;310;p38"/>
          <p:cNvSpPr/>
          <p:nvPr>
            <p:ph idx="4" type="pic"/>
          </p:nvPr>
        </p:nvSpPr>
        <p:spPr>
          <a:xfrm>
            <a:off x="274950" y="1822175"/>
            <a:ext cx="4201200" cy="17859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1" name="Google Shape;311;p38"/>
          <p:cNvSpPr txBox="1"/>
          <p:nvPr>
            <p:ph idx="5" type="body"/>
          </p:nvPr>
        </p:nvSpPr>
        <p:spPr>
          <a:xfrm>
            <a:off x="4779375" y="3829313"/>
            <a:ext cx="3987600" cy="9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12" name="Google Shape;312;p38"/>
          <p:cNvSpPr/>
          <p:nvPr>
            <p:ph idx="6" type="pic"/>
          </p:nvPr>
        </p:nvSpPr>
        <p:spPr>
          <a:xfrm>
            <a:off x="4672575" y="1822175"/>
            <a:ext cx="4201200" cy="17859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Storyboards">
  <p:cSld name="CUSTOM_33">
    <p:bg>
      <p:bgPr>
        <a:solidFill>
          <a:schemeClr val="dk2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9"/>
          <p:cNvSpPr/>
          <p:nvPr/>
        </p:nvSpPr>
        <p:spPr>
          <a:xfrm>
            <a:off x="3185399" y="3723950"/>
            <a:ext cx="2780400" cy="11289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15" name="Google Shape;315;p39"/>
          <p:cNvSpPr/>
          <p:nvPr/>
        </p:nvSpPr>
        <p:spPr>
          <a:xfrm>
            <a:off x="274950" y="3723950"/>
            <a:ext cx="2780400" cy="11289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16" name="Google Shape;316;p39"/>
          <p:cNvSpPr txBox="1"/>
          <p:nvPr>
            <p:ph idx="1" type="body"/>
          </p:nvPr>
        </p:nvSpPr>
        <p:spPr>
          <a:xfrm>
            <a:off x="352680" y="3829313"/>
            <a:ext cx="2639100" cy="9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17" name="Google Shape;317;p39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318" name="Google Shape;318;p39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319" name="Google Shape;319;p39"/>
          <p:cNvSpPr/>
          <p:nvPr/>
        </p:nvSpPr>
        <p:spPr>
          <a:xfrm>
            <a:off x="275049" y="1279100"/>
            <a:ext cx="27804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20" name="Google Shape;320;p39"/>
          <p:cNvSpPr txBox="1"/>
          <p:nvPr>
            <p:ph idx="2" type="subTitle"/>
          </p:nvPr>
        </p:nvSpPr>
        <p:spPr>
          <a:xfrm>
            <a:off x="274950" y="1309525"/>
            <a:ext cx="27804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321" name="Google Shape;321;p39"/>
          <p:cNvSpPr/>
          <p:nvPr/>
        </p:nvSpPr>
        <p:spPr>
          <a:xfrm>
            <a:off x="3185449" y="1279100"/>
            <a:ext cx="27804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22" name="Google Shape;322;p39"/>
          <p:cNvSpPr txBox="1"/>
          <p:nvPr>
            <p:ph idx="3" type="subTitle"/>
          </p:nvPr>
        </p:nvSpPr>
        <p:spPr>
          <a:xfrm>
            <a:off x="3185350" y="1309525"/>
            <a:ext cx="27804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323" name="Google Shape;323;p39"/>
          <p:cNvSpPr/>
          <p:nvPr>
            <p:ph idx="4" type="pic"/>
          </p:nvPr>
        </p:nvSpPr>
        <p:spPr>
          <a:xfrm>
            <a:off x="274950" y="1822175"/>
            <a:ext cx="2780400" cy="17859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4" name="Google Shape;324;p39"/>
          <p:cNvSpPr txBox="1"/>
          <p:nvPr>
            <p:ph idx="5" type="body"/>
          </p:nvPr>
        </p:nvSpPr>
        <p:spPr>
          <a:xfrm>
            <a:off x="3256031" y="3829313"/>
            <a:ext cx="2639100" cy="9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25" name="Google Shape;325;p39"/>
          <p:cNvSpPr/>
          <p:nvPr>
            <p:ph idx="6" type="pic"/>
          </p:nvPr>
        </p:nvSpPr>
        <p:spPr>
          <a:xfrm>
            <a:off x="3185350" y="1822175"/>
            <a:ext cx="2780400" cy="17859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6" name="Google Shape;326;p39"/>
          <p:cNvSpPr/>
          <p:nvPr/>
        </p:nvSpPr>
        <p:spPr>
          <a:xfrm>
            <a:off x="6095809" y="3723950"/>
            <a:ext cx="2780400" cy="11289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27" name="Google Shape;327;p39"/>
          <p:cNvSpPr/>
          <p:nvPr/>
        </p:nvSpPr>
        <p:spPr>
          <a:xfrm>
            <a:off x="6095859" y="1279100"/>
            <a:ext cx="2780400" cy="4272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28" name="Google Shape;328;p39"/>
          <p:cNvSpPr txBox="1"/>
          <p:nvPr>
            <p:ph idx="7" type="subTitle"/>
          </p:nvPr>
        </p:nvSpPr>
        <p:spPr>
          <a:xfrm>
            <a:off x="6095760" y="1309525"/>
            <a:ext cx="27804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329" name="Google Shape;329;p39"/>
          <p:cNvSpPr txBox="1"/>
          <p:nvPr>
            <p:ph idx="8" type="body"/>
          </p:nvPr>
        </p:nvSpPr>
        <p:spPr>
          <a:xfrm>
            <a:off x="6166441" y="3829313"/>
            <a:ext cx="2639100" cy="9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30" name="Google Shape;330;p39"/>
          <p:cNvSpPr/>
          <p:nvPr>
            <p:ph idx="9" type="pic"/>
          </p:nvPr>
        </p:nvSpPr>
        <p:spPr>
          <a:xfrm>
            <a:off x="6095760" y="1822175"/>
            <a:ext cx="2780400" cy="17859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Only">
  <p:cSld name="CUSTOM_34"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0"/>
          <p:cNvSpPr/>
          <p:nvPr>
            <p:ph idx="2" type="pic"/>
          </p:nvPr>
        </p:nvSpPr>
        <p:spPr>
          <a:xfrm>
            <a:off x="274950" y="273750"/>
            <a:ext cx="8598900" cy="4596000"/>
          </a:xfrm>
          <a:prstGeom prst="roundRect">
            <a:avLst>
              <a:gd fmla="val 5298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udents and Assigned Sections">
  <p:cSld name="CUSTOM_2">
    <p:bg>
      <p:bgPr>
        <a:solidFill>
          <a:schemeClr val="lt2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>
            <p:ph idx="2" type="pic"/>
          </p:nvPr>
        </p:nvSpPr>
        <p:spPr>
          <a:xfrm>
            <a:off x="383625" y="1328875"/>
            <a:ext cx="1789200" cy="22779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" name="Google Shape;27;p5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275100" y="3790950"/>
            <a:ext cx="1998300" cy="3489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29" name="Google Shape;29;p5"/>
          <p:cNvSpPr/>
          <p:nvPr/>
        </p:nvSpPr>
        <p:spPr>
          <a:xfrm>
            <a:off x="275100" y="4251701"/>
            <a:ext cx="1998300" cy="606900"/>
          </a:xfrm>
          <a:prstGeom prst="roundRect">
            <a:avLst>
              <a:gd fmla="val 17449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2477850" y="4251701"/>
            <a:ext cx="1998300" cy="606900"/>
          </a:xfrm>
          <a:prstGeom prst="roundRect">
            <a:avLst>
              <a:gd fmla="val 17449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1" name="Google Shape;31;p5"/>
          <p:cNvSpPr/>
          <p:nvPr/>
        </p:nvSpPr>
        <p:spPr>
          <a:xfrm>
            <a:off x="4672725" y="4251701"/>
            <a:ext cx="1998300" cy="606900"/>
          </a:xfrm>
          <a:prstGeom prst="roundRect">
            <a:avLst>
              <a:gd fmla="val 17449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6875475" y="4251701"/>
            <a:ext cx="1998300" cy="606900"/>
          </a:xfrm>
          <a:prstGeom prst="roundRect">
            <a:avLst>
              <a:gd fmla="val 17449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3" name="Google Shape;33;p5"/>
          <p:cNvSpPr/>
          <p:nvPr/>
        </p:nvSpPr>
        <p:spPr>
          <a:xfrm>
            <a:off x="2477850" y="3790950"/>
            <a:ext cx="1998300" cy="3489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4" name="Google Shape;34;p5"/>
          <p:cNvSpPr/>
          <p:nvPr/>
        </p:nvSpPr>
        <p:spPr>
          <a:xfrm>
            <a:off x="4676663" y="3790950"/>
            <a:ext cx="1998300" cy="3489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5" name="Google Shape;35;p5"/>
          <p:cNvSpPr/>
          <p:nvPr/>
        </p:nvSpPr>
        <p:spPr>
          <a:xfrm>
            <a:off x="6875475" y="3790950"/>
            <a:ext cx="1998300" cy="348900"/>
          </a:xfrm>
          <a:prstGeom prst="roundRect">
            <a:avLst>
              <a:gd fmla="val 28253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36" name="Google Shape;36;p5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37" name="Google Shape;37;p5"/>
          <p:cNvSpPr txBox="1"/>
          <p:nvPr>
            <p:ph idx="1" type="subTitle"/>
          </p:nvPr>
        </p:nvSpPr>
        <p:spPr>
          <a:xfrm>
            <a:off x="274950" y="3791100"/>
            <a:ext cx="19983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3" type="subTitle"/>
          </p:nvPr>
        </p:nvSpPr>
        <p:spPr>
          <a:xfrm>
            <a:off x="2475813" y="3791100"/>
            <a:ext cx="19983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4" type="subTitle"/>
          </p:nvPr>
        </p:nvSpPr>
        <p:spPr>
          <a:xfrm>
            <a:off x="4675638" y="3791100"/>
            <a:ext cx="19983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5" type="subTitle"/>
          </p:nvPr>
        </p:nvSpPr>
        <p:spPr>
          <a:xfrm>
            <a:off x="6875488" y="3791100"/>
            <a:ext cx="19983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sz="13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6" type="subTitle"/>
          </p:nvPr>
        </p:nvSpPr>
        <p:spPr>
          <a:xfrm>
            <a:off x="274950" y="4251700"/>
            <a:ext cx="1998300" cy="6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>
                <a:latin typeface="DM Sans"/>
                <a:ea typeface="DM Sans"/>
                <a:cs typeface="DM Sans"/>
                <a:sym typeface="DM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9pPr>
          </a:lstStyle>
          <a:p/>
        </p:txBody>
      </p:sp>
      <p:sp>
        <p:nvSpPr>
          <p:cNvPr id="42" name="Google Shape;42;p5"/>
          <p:cNvSpPr txBox="1"/>
          <p:nvPr>
            <p:ph idx="7" type="subTitle"/>
          </p:nvPr>
        </p:nvSpPr>
        <p:spPr>
          <a:xfrm>
            <a:off x="2477850" y="4251700"/>
            <a:ext cx="1998300" cy="6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>
                <a:latin typeface="DM Sans"/>
                <a:ea typeface="DM Sans"/>
                <a:cs typeface="DM Sans"/>
                <a:sym typeface="DM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9pPr>
          </a:lstStyle>
          <a:p/>
        </p:txBody>
      </p:sp>
      <p:sp>
        <p:nvSpPr>
          <p:cNvPr id="43" name="Google Shape;43;p5"/>
          <p:cNvSpPr txBox="1"/>
          <p:nvPr>
            <p:ph idx="8" type="subTitle"/>
          </p:nvPr>
        </p:nvSpPr>
        <p:spPr>
          <a:xfrm>
            <a:off x="4676663" y="4251700"/>
            <a:ext cx="1998300" cy="6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>
                <a:latin typeface="DM Sans"/>
                <a:ea typeface="DM Sans"/>
                <a:cs typeface="DM Sans"/>
                <a:sym typeface="DM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9pPr>
          </a:lstStyle>
          <a:p/>
        </p:txBody>
      </p:sp>
      <p:sp>
        <p:nvSpPr>
          <p:cNvPr id="44" name="Google Shape;44;p5"/>
          <p:cNvSpPr txBox="1"/>
          <p:nvPr>
            <p:ph idx="9" type="subTitle"/>
          </p:nvPr>
        </p:nvSpPr>
        <p:spPr>
          <a:xfrm>
            <a:off x="6867588" y="4251700"/>
            <a:ext cx="1998300" cy="6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>
                <a:latin typeface="DM Sans"/>
                <a:ea typeface="DM Sans"/>
                <a:cs typeface="DM Sans"/>
                <a:sym typeface="DM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Font typeface="DM Sans"/>
              <a:buNone/>
              <a:defRPr sz="1100"/>
            </a:lvl9pPr>
          </a:lstStyle>
          <a:p/>
        </p:txBody>
      </p:sp>
      <p:sp>
        <p:nvSpPr>
          <p:cNvPr id="45" name="Google Shape;45;p5"/>
          <p:cNvSpPr/>
          <p:nvPr>
            <p:ph idx="13" type="pic"/>
          </p:nvPr>
        </p:nvSpPr>
        <p:spPr>
          <a:xfrm>
            <a:off x="2579800" y="1328875"/>
            <a:ext cx="1789200" cy="22779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5"/>
          <p:cNvSpPr/>
          <p:nvPr>
            <p:ph idx="14" type="pic"/>
          </p:nvPr>
        </p:nvSpPr>
        <p:spPr>
          <a:xfrm>
            <a:off x="4775975" y="1328875"/>
            <a:ext cx="1789200" cy="22779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5"/>
          <p:cNvSpPr/>
          <p:nvPr>
            <p:ph idx="15" type="pic"/>
          </p:nvPr>
        </p:nvSpPr>
        <p:spPr>
          <a:xfrm>
            <a:off x="6972150" y="1328875"/>
            <a:ext cx="1789200" cy="22779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">
  <p:cSld name="CUSTOM_35"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1"/>
          <p:cNvSpPr/>
          <p:nvPr>
            <p:ph idx="2" type="pic"/>
          </p:nvPr>
        </p:nvSpPr>
        <p:spPr>
          <a:xfrm>
            <a:off x="7186900" y="1350138"/>
            <a:ext cx="1685700" cy="3510600"/>
          </a:xfrm>
          <a:prstGeom prst="roundRect">
            <a:avLst>
              <a:gd fmla="val 9180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p41"/>
          <p:cNvSpPr/>
          <p:nvPr/>
        </p:nvSpPr>
        <p:spPr>
          <a:xfrm>
            <a:off x="273650" y="282688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336" name="Google Shape;336;p41"/>
          <p:cNvSpPr txBox="1"/>
          <p:nvPr>
            <p:ph type="title"/>
          </p:nvPr>
        </p:nvSpPr>
        <p:spPr>
          <a:xfrm>
            <a:off x="271350" y="325027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Font typeface="Della Respira"/>
              <a:buNone/>
              <a:defRPr sz="3500"/>
            </a:lvl9pPr>
          </a:lstStyle>
          <a:p/>
        </p:txBody>
      </p:sp>
      <p:sp>
        <p:nvSpPr>
          <p:cNvPr id="337" name="Google Shape;337;p41"/>
          <p:cNvSpPr/>
          <p:nvPr>
            <p:ph idx="3" type="pic"/>
          </p:nvPr>
        </p:nvSpPr>
        <p:spPr>
          <a:xfrm>
            <a:off x="273650" y="1350150"/>
            <a:ext cx="1636500" cy="1688400"/>
          </a:xfrm>
          <a:prstGeom prst="roundRect">
            <a:avLst>
              <a:gd fmla="val 966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8" name="Google Shape;338;p41"/>
          <p:cNvSpPr/>
          <p:nvPr>
            <p:ph idx="4" type="pic"/>
          </p:nvPr>
        </p:nvSpPr>
        <p:spPr>
          <a:xfrm>
            <a:off x="1998688" y="1350150"/>
            <a:ext cx="1636500" cy="1688400"/>
          </a:xfrm>
          <a:prstGeom prst="roundRect">
            <a:avLst>
              <a:gd fmla="val 966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9" name="Google Shape;339;p41"/>
          <p:cNvSpPr/>
          <p:nvPr>
            <p:ph idx="5" type="pic"/>
          </p:nvPr>
        </p:nvSpPr>
        <p:spPr>
          <a:xfrm>
            <a:off x="3723713" y="1350150"/>
            <a:ext cx="1636500" cy="1688400"/>
          </a:xfrm>
          <a:prstGeom prst="roundRect">
            <a:avLst>
              <a:gd fmla="val 966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0" name="Google Shape;340;p41"/>
          <p:cNvSpPr/>
          <p:nvPr>
            <p:ph idx="6" type="pic"/>
          </p:nvPr>
        </p:nvSpPr>
        <p:spPr>
          <a:xfrm>
            <a:off x="5455300" y="1350150"/>
            <a:ext cx="1636500" cy="1688400"/>
          </a:xfrm>
          <a:prstGeom prst="roundRect">
            <a:avLst>
              <a:gd fmla="val 966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1" name="Google Shape;341;p41"/>
          <p:cNvSpPr/>
          <p:nvPr>
            <p:ph idx="7" type="pic"/>
          </p:nvPr>
        </p:nvSpPr>
        <p:spPr>
          <a:xfrm>
            <a:off x="273650" y="3131825"/>
            <a:ext cx="1636500" cy="1728900"/>
          </a:xfrm>
          <a:prstGeom prst="roundRect">
            <a:avLst>
              <a:gd fmla="val 966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2" name="Google Shape;342;p41"/>
          <p:cNvSpPr/>
          <p:nvPr>
            <p:ph idx="8" type="pic"/>
          </p:nvPr>
        </p:nvSpPr>
        <p:spPr>
          <a:xfrm>
            <a:off x="1998688" y="3131825"/>
            <a:ext cx="1636500" cy="1728900"/>
          </a:xfrm>
          <a:prstGeom prst="roundRect">
            <a:avLst>
              <a:gd fmla="val 966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3" name="Google Shape;343;p41"/>
          <p:cNvSpPr/>
          <p:nvPr>
            <p:ph idx="9" type="pic"/>
          </p:nvPr>
        </p:nvSpPr>
        <p:spPr>
          <a:xfrm>
            <a:off x="3723713" y="3131825"/>
            <a:ext cx="1636500" cy="1728900"/>
          </a:xfrm>
          <a:prstGeom prst="roundRect">
            <a:avLst>
              <a:gd fmla="val 966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4" name="Google Shape;344;p41"/>
          <p:cNvSpPr/>
          <p:nvPr>
            <p:ph idx="13" type="pic"/>
          </p:nvPr>
        </p:nvSpPr>
        <p:spPr>
          <a:xfrm>
            <a:off x="5455300" y="3131825"/>
            <a:ext cx="1636500" cy="1728900"/>
          </a:xfrm>
          <a:prstGeom prst="roundRect">
            <a:avLst>
              <a:gd fmla="val 9664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36"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4"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48" name="Google Shape;348;p4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49" name="Google Shape;349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52" name="Google Shape;352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_AND_BODY_1"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5" name="Google Shape;355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56" name="Google Shape;356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TITLE_AND_TWO_COLUMNS_1"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9" name="Google Shape;359;p4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0" name="Google Shape;360;p4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1" name="Google Shape;361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_ONLY_1"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4" name="Google Shape;364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_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7" name="Google Shape;367;p4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8" name="Google Shape;368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_1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1" name="Google Shape;371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_1"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5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5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75" name="Google Shape;375;p5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76" name="Google Shape;376;p5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77" name="Google Shape;377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3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/>
          <p:nvPr/>
        </p:nvSpPr>
        <p:spPr>
          <a:xfrm>
            <a:off x="274950" y="284775"/>
            <a:ext cx="8598900" cy="85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6"/>
          <p:cNvSpPr/>
          <p:nvPr/>
        </p:nvSpPr>
        <p:spPr>
          <a:xfrm>
            <a:off x="1655875" y="1348125"/>
            <a:ext cx="7218000" cy="5433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1655875" y="2100369"/>
            <a:ext cx="7218000" cy="5433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52" name="Google Shape;52;p6"/>
          <p:cNvSpPr/>
          <p:nvPr/>
        </p:nvSpPr>
        <p:spPr>
          <a:xfrm>
            <a:off x="1655875" y="2837025"/>
            <a:ext cx="7218000" cy="5433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1655875" y="3573669"/>
            <a:ext cx="7218000" cy="5433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54" name="Google Shape;54;p6"/>
          <p:cNvSpPr/>
          <p:nvPr/>
        </p:nvSpPr>
        <p:spPr>
          <a:xfrm>
            <a:off x="1655875" y="4315525"/>
            <a:ext cx="7218000" cy="543300"/>
          </a:xfrm>
          <a:prstGeom prst="roundRect">
            <a:avLst>
              <a:gd fmla="val 32052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DM Sans Light"/>
              <a:ea typeface="DM Sans Light"/>
              <a:cs typeface="DM Sans Light"/>
              <a:sym typeface="DM Sans Light"/>
            </a:endParaRPr>
          </a:p>
        </p:txBody>
      </p:sp>
      <p:sp>
        <p:nvSpPr>
          <p:cNvPr id="55" name="Google Shape;55;p6"/>
          <p:cNvSpPr/>
          <p:nvPr/>
        </p:nvSpPr>
        <p:spPr>
          <a:xfrm>
            <a:off x="274950" y="1348075"/>
            <a:ext cx="1197900" cy="5433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371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00"/>
          </a:p>
        </p:txBody>
      </p:sp>
      <p:sp>
        <p:nvSpPr>
          <p:cNvPr id="56" name="Google Shape;56;p6"/>
          <p:cNvSpPr/>
          <p:nvPr/>
        </p:nvSpPr>
        <p:spPr>
          <a:xfrm>
            <a:off x="274950" y="2092550"/>
            <a:ext cx="1197900" cy="5433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371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57" name="Google Shape;57;p6"/>
          <p:cNvSpPr/>
          <p:nvPr/>
        </p:nvSpPr>
        <p:spPr>
          <a:xfrm>
            <a:off x="274950" y="2837025"/>
            <a:ext cx="1197900" cy="5433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371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58" name="Google Shape;58;p6"/>
          <p:cNvSpPr/>
          <p:nvPr/>
        </p:nvSpPr>
        <p:spPr>
          <a:xfrm>
            <a:off x="274950" y="3573675"/>
            <a:ext cx="1197900" cy="5433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371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59" name="Google Shape;59;p6"/>
          <p:cNvSpPr/>
          <p:nvPr/>
        </p:nvSpPr>
        <p:spPr>
          <a:xfrm>
            <a:off x="274950" y="4310325"/>
            <a:ext cx="1197900" cy="5433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371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60" name="Google Shape;60;p6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61" name="Google Shape;61;p6"/>
          <p:cNvSpPr txBox="1"/>
          <p:nvPr>
            <p:ph idx="1" type="subTitle"/>
          </p:nvPr>
        </p:nvSpPr>
        <p:spPr>
          <a:xfrm>
            <a:off x="1655875" y="1348075"/>
            <a:ext cx="72180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9pPr>
          </a:lstStyle>
          <a:p/>
        </p:txBody>
      </p:sp>
      <p:sp>
        <p:nvSpPr>
          <p:cNvPr id="62" name="Google Shape;62;p6"/>
          <p:cNvSpPr txBox="1"/>
          <p:nvPr>
            <p:ph idx="2" type="subTitle"/>
          </p:nvPr>
        </p:nvSpPr>
        <p:spPr>
          <a:xfrm>
            <a:off x="1655875" y="2092550"/>
            <a:ext cx="72180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9pPr>
          </a:lstStyle>
          <a:p/>
        </p:txBody>
      </p:sp>
      <p:sp>
        <p:nvSpPr>
          <p:cNvPr id="63" name="Google Shape;63;p6"/>
          <p:cNvSpPr txBox="1"/>
          <p:nvPr>
            <p:ph idx="3" type="subTitle"/>
          </p:nvPr>
        </p:nvSpPr>
        <p:spPr>
          <a:xfrm>
            <a:off x="1655875" y="2837025"/>
            <a:ext cx="72180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9pPr>
          </a:lstStyle>
          <a:p/>
        </p:txBody>
      </p:sp>
      <p:sp>
        <p:nvSpPr>
          <p:cNvPr id="64" name="Google Shape;64;p6"/>
          <p:cNvSpPr txBox="1"/>
          <p:nvPr>
            <p:ph idx="4" type="subTitle"/>
          </p:nvPr>
        </p:nvSpPr>
        <p:spPr>
          <a:xfrm>
            <a:off x="1655875" y="3576275"/>
            <a:ext cx="72180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5" type="subTitle"/>
          </p:nvPr>
        </p:nvSpPr>
        <p:spPr>
          <a:xfrm>
            <a:off x="1655875" y="4315525"/>
            <a:ext cx="72180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Font typeface="DM Sans Light"/>
              <a:buNone/>
              <a:defRPr sz="2200">
                <a:latin typeface="DM Sans Light"/>
                <a:ea typeface="DM Sans Light"/>
                <a:cs typeface="DM Sans Light"/>
                <a:sym typeface="DM Sans Light"/>
              </a:defRPr>
            </a:lvl9pPr>
          </a:lstStyle>
          <a:p/>
        </p:txBody>
      </p:sp>
      <p:sp>
        <p:nvSpPr>
          <p:cNvPr id="66" name="Google Shape;66;p6"/>
          <p:cNvSpPr txBox="1"/>
          <p:nvPr>
            <p:ph idx="6" type="subTitle"/>
          </p:nvPr>
        </p:nvSpPr>
        <p:spPr>
          <a:xfrm flipH="1">
            <a:off x="91975" y="1369047"/>
            <a:ext cx="15639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67" name="Google Shape;67;p6"/>
          <p:cNvSpPr txBox="1"/>
          <p:nvPr>
            <p:ph idx="7" type="subTitle"/>
          </p:nvPr>
        </p:nvSpPr>
        <p:spPr>
          <a:xfrm flipH="1">
            <a:off x="91975" y="2113547"/>
            <a:ext cx="15639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68" name="Google Shape;68;p6"/>
          <p:cNvSpPr txBox="1"/>
          <p:nvPr>
            <p:ph idx="8" type="subTitle"/>
          </p:nvPr>
        </p:nvSpPr>
        <p:spPr>
          <a:xfrm flipH="1">
            <a:off x="91975" y="2854085"/>
            <a:ext cx="15639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69" name="Google Shape;69;p6"/>
          <p:cNvSpPr txBox="1"/>
          <p:nvPr>
            <p:ph idx="9" type="subTitle"/>
          </p:nvPr>
        </p:nvSpPr>
        <p:spPr>
          <a:xfrm flipH="1">
            <a:off x="91975" y="3592685"/>
            <a:ext cx="15639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70" name="Google Shape;70;p6"/>
          <p:cNvSpPr txBox="1"/>
          <p:nvPr>
            <p:ph idx="13" type="subTitle"/>
          </p:nvPr>
        </p:nvSpPr>
        <p:spPr>
          <a:xfrm flipH="1">
            <a:off x="91975" y="4336485"/>
            <a:ext cx="1563900" cy="5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Della Respira"/>
              <a:buNone/>
              <a:defRPr b="1" sz="28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_1"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0" name="Google Shape;380;p5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81" name="Google Shape;381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ody and image">
  <p:cSld name="CUSTOM_8_1"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4" name="Google Shape;384;p52"/>
          <p:cNvSpPr txBox="1"/>
          <p:nvPr>
            <p:ph idx="1" type="body"/>
          </p:nvPr>
        </p:nvSpPr>
        <p:spPr>
          <a:xfrm>
            <a:off x="311700" y="1152475"/>
            <a:ext cx="447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85" name="Google Shape;385;p52"/>
          <p:cNvSpPr/>
          <p:nvPr>
            <p:ph idx="2" type="pic"/>
          </p:nvPr>
        </p:nvSpPr>
        <p:spPr>
          <a:xfrm>
            <a:off x="4992024" y="1152775"/>
            <a:ext cx="3840300" cy="3416400"/>
          </a:xfrm>
          <a:prstGeom prst="rect">
            <a:avLst/>
          </a:prstGeom>
          <a:noFill/>
          <a:ln>
            <a:noFill/>
          </a:ln>
        </p:spPr>
      </p:sp>
      <p:sp>
        <p:nvSpPr>
          <p:cNvPr id="386" name="Google Shape;386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big ideas">
  <p:cSld name="CUSTOM_1_1"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9" name="Google Shape;389;p53"/>
          <p:cNvSpPr txBox="1"/>
          <p:nvPr>
            <p:ph type="title"/>
          </p:nvPr>
        </p:nvSpPr>
        <p:spPr>
          <a:xfrm>
            <a:off x="483175" y="450025"/>
            <a:ext cx="8184600" cy="7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0" name="Google Shape;390;p53"/>
          <p:cNvSpPr txBox="1"/>
          <p:nvPr>
            <p:ph idx="1" type="body"/>
          </p:nvPr>
        </p:nvSpPr>
        <p:spPr>
          <a:xfrm>
            <a:off x="483150" y="2237788"/>
            <a:ext cx="36198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91" name="Google Shape;391;p53"/>
          <p:cNvSpPr txBox="1"/>
          <p:nvPr>
            <p:ph idx="2" type="body"/>
          </p:nvPr>
        </p:nvSpPr>
        <p:spPr>
          <a:xfrm>
            <a:off x="5048000" y="2237788"/>
            <a:ext cx="36198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92" name="Google Shape;392;p53"/>
          <p:cNvSpPr txBox="1"/>
          <p:nvPr>
            <p:ph idx="3" type="subTitle"/>
          </p:nvPr>
        </p:nvSpPr>
        <p:spPr>
          <a:xfrm>
            <a:off x="483150" y="1336161"/>
            <a:ext cx="36198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93" name="Google Shape;393;p53"/>
          <p:cNvSpPr txBox="1"/>
          <p:nvPr>
            <p:ph idx="4" type="subTitle"/>
          </p:nvPr>
        </p:nvSpPr>
        <p:spPr>
          <a:xfrm>
            <a:off x="5048000" y="1336161"/>
            <a:ext cx="36198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big ideas">
  <p:cSld name="CUSTOM_2_2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6" name="Google Shape;396;p54"/>
          <p:cNvSpPr txBox="1"/>
          <p:nvPr>
            <p:ph idx="1" type="body"/>
          </p:nvPr>
        </p:nvSpPr>
        <p:spPr>
          <a:xfrm>
            <a:off x="483175" y="2417500"/>
            <a:ext cx="24555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97" name="Google Shape;397;p54"/>
          <p:cNvSpPr txBox="1"/>
          <p:nvPr>
            <p:ph idx="2" type="body"/>
          </p:nvPr>
        </p:nvSpPr>
        <p:spPr>
          <a:xfrm>
            <a:off x="3347725" y="2417500"/>
            <a:ext cx="24555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98" name="Google Shape;398;p54"/>
          <p:cNvSpPr txBox="1"/>
          <p:nvPr>
            <p:ph idx="3" type="body"/>
          </p:nvPr>
        </p:nvSpPr>
        <p:spPr>
          <a:xfrm>
            <a:off x="6212275" y="2417500"/>
            <a:ext cx="24555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99" name="Google Shape;399;p54"/>
          <p:cNvSpPr txBox="1"/>
          <p:nvPr>
            <p:ph type="title"/>
          </p:nvPr>
        </p:nvSpPr>
        <p:spPr>
          <a:xfrm>
            <a:off x="483175" y="450025"/>
            <a:ext cx="8184600" cy="7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00" name="Google Shape;400;p54"/>
          <p:cNvSpPr txBox="1"/>
          <p:nvPr>
            <p:ph idx="4" type="subTitle"/>
          </p:nvPr>
        </p:nvSpPr>
        <p:spPr>
          <a:xfrm>
            <a:off x="483175" y="1336150"/>
            <a:ext cx="2455500" cy="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01" name="Google Shape;401;p54"/>
          <p:cNvSpPr txBox="1"/>
          <p:nvPr>
            <p:ph idx="5" type="subTitle"/>
          </p:nvPr>
        </p:nvSpPr>
        <p:spPr>
          <a:xfrm>
            <a:off x="3347725" y="1336150"/>
            <a:ext cx="2455500" cy="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02" name="Google Shape;402;p54"/>
          <p:cNvSpPr txBox="1"/>
          <p:nvPr>
            <p:ph idx="6" type="subTitle"/>
          </p:nvPr>
        </p:nvSpPr>
        <p:spPr>
          <a:xfrm>
            <a:off x="6212275" y="1336150"/>
            <a:ext cx="2455500" cy="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big ideas">
  <p:cSld name="CUSTOM_3_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5" name="Google Shape;405;p55"/>
          <p:cNvSpPr txBox="1"/>
          <p:nvPr>
            <p:ph idx="1" type="body"/>
          </p:nvPr>
        </p:nvSpPr>
        <p:spPr>
          <a:xfrm>
            <a:off x="366725" y="1759093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6" name="Google Shape;406;p55"/>
          <p:cNvSpPr txBox="1"/>
          <p:nvPr>
            <p:ph idx="2" type="body"/>
          </p:nvPr>
        </p:nvSpPr>
        <p:spPr>
          <a:xfrm>
            <a:off x="4938725" y="1759093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7" name="Google Shape;407;p55"/>
          <p:cNvSpPr txBox="1"/>
          <p:nvPr>
            <p:ph idx="3" type="body"/>
          </p:nvPr>
        </p:nvSpPr>
        <p:spPr>
          <a:xfrm>
            <a:off x="366750" y="3648575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8" name="Google Shape;408;p55"/>
          <p:cNvSpPr txBox="1"/>
          <p:nvPr>
            <p:ph idx="4" type="body"/>
          </p:nvPr>
        </p:nvSpPr>
        <p:spPr>
          <a:xfrm>
            <a:off x="4938750" y="3648575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9" name="Google Shape;409;p55"/>
          <p:cNvSpPr txBox="1"/>
          <p:nvPr>
            <p:ph type="title"/>
          </p:nvPr>
        </p:nvSpPr>
        <p:spPr>
          <a:xfrm>
            <a:off x="366750" y="450025"/>
            <a:ext cx="8184600" cy="7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10" name="Google Shape;410;p55"/>
          <p:cNvSpPr txBox="1"/>
          <p:nvPr>
            <p:ph idx="5" type="subTitle"/>
          </p:nvPr>
        </p:nvSpPr>
        <p:spPr>
          <a:xfrm>
            <a:off x="366763" y="1277907"/>
            <a:ext cx="3838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11" name="Google Shape;411;p55"/>
          <p:cNvSpPr txBox="1"/>
          <p:nvPr>
            <p:ph idx="6" type="subTitle"/>
          </p:nvPr>
        </p:nvSpPr>
        <p:spPr>
          <a:xfrm>
            <a:off x="4938738" y="1277907"/>
            <a:ext cx="3838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12" name="Google Shape;412;p55"/>
          <p:cNvSpPr txBox="1"/>
          <p:nvPr>
            <p:ph idx="7" type="subTitle"/>
          </p:nvPr>
        </p:nvSpPr>
        <p:spPr>
          <a:xfrm>
            <a:off x="4938761" y="3167363"/>
            <a:ext cx="3838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13" name="Google Shape;413;p55"/>
          <p:cNvSpPr txBox="1"/>
          <p:nvPr>
            <p:ph idx="8" type="subTitle"/>
          </p:nvPr>
        </p:nvSpPr>
        <p:spPr>
          <a:xfrm>
            <a:off x="366750" y="3167363"/>
            <a:ext cx="3838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image">
  <p:cSld name="TITLE_ONLY_1_1"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6" name="Google Shape;416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7" name="Google Shape;417;p56"/>
          <p:cNvSpPr/>
          <p:nvPr>
            <p:ph idx="2" type="pic"/>
          </p:nvPr>
        </p:nvSpPr>
        <p:spPr>
          <a:xfrm>
            <a:off x="311700" y="1170425"/>
            <a:ext cx="8520600" cy="3492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oryboards">
  <p:cSld name="CUSTOM_4_1"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57"/>
          <p:cNvSpPr txBox="1"/>
          <p:nvPr>
            <p:ph idx="1" type="body"/>
          </p:nvPr>
        </p:nvSpPr>
        <p:spPr>
          <a:xfrm>
            <a:off x="311700" y="4080225"/>
            <a:ext cx="4027500" cy="9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0" name="Google Shape;420;p57"/>
          <p:cNvSpPr/>
          <p:nvPr>
            <p:ph idx="2" type="pic"/>
          </p:nvPr>
        </p:nvSpPr>
        <p:spPr>
          <a:xfrm>
            <a:off x="4804825" y="1133300"/>
            <a:ext cx="4027500" cy="2392800"/>
          </a:xfrm>
          <a:prstGeom prst="rect">
            <a:avLst/>
          </a:prstGeom>
          <a:noFill/>
          <a:ln>
            <a:noFill/>
          </a:ln>
        </p:spPr>
      </p:sp>
      <p:sp>
        <p:nvSpPr>
          <p:cNvPr id="421" name="Google Shape;421;p57"/>
          <p:cNvSpPr/>
          <p:nvPr>
            <p:ph idx="3" type="pic"/>
          </p:nvPr>
        </p:nvSpPr>
        <p:spPr>
          <a:xfrm>
            <a:off x="311725" y="1133300"/>
            <a:ext cx="4027500" cy="2392800"/>
          </a:xfrm>
          <a:prstGeom prst="rect">
            <a:avLst/>
          </a:prstGeom>
          <a:noFill/>
          <a:ln>
            <a:noFill/>
          </a:ln>
        </p:spPr>
      </p:sp>
      <p:sp>
        <p:nvSpPr>
          <p:cNvPr id="422" name="Google Shape;422;p57"/>
          <p:cNvSpPr txBox="1"/>
          <p:nvPr>
            <p:ph idx="4" type="body"/>
          </p:nvPr>
        </p:nvSpPr>
        <p:spPr>
          <a:xfrm>
            <a:off x="4804825" y="4080225"/>
            <a:ext cx="4027500" cy="9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3" name="Google Shape;423;p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4" name="Google Shape;424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25" name="Google Shape;425;p57"/>
          <p:cNvSpPr txBox="1"/>
          <p:nvPr>
            <p:ph idx="5" type="subTitle"/>
          </p:nvPr>
        </p:nvSpPr>
        <p:spPr>
          <a:xfrm>
            <a:off x="311725" y="3582900"/>
            <a:ext cx="4027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26" name="Google Shape;426;p57"/>
          <p:cNvSpPr txBox="1"/>
          <p:nvPr>
            <p:ph idx="6" type="subTitle"/>
          </p:nvPr>
        </p:nvSpPr>
        <p:spPr>
          <a:xfrm>
            <a:off x="4804825" y="3582900"/>
            <a:ext cx="4027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storyboards">
  <p:cSld name="CUSTOM_4_1_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8"/>
          <p:cNvSpPr txBox="1"/>
          <p:nvPr>
            <p:ph idx="1" type="body"/>
          </p:nvPr>
        </p:nvSpPr>
        <p:spPr>
          <a:xfrm>
            <a:off x="311700" y="3911700"/>
            <a:ext cx="2627100" cy="10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9" name="Google Shape;429;p58"/>
          <p:cNvSpPr/>
          <p:nvPr>
            <p:ph idx="2" type="pic"/>
          </p:nvPr>
        </p:nvSpPr>
        <p:spPr>
          <a:xfrm>
            <a:off x="6205225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430" name="Google Shape;430;p58"/>
          <p:cNvSpPr/>
          <p:nvPr>
            <p:ph idx="3" type="pic"/>
          </p:nvPr>
        </p:nvSpPr>
        <p:spPr>
          <a:xfrm>
            <a:off x="311725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431" name="Google Shape;431;p58"/>
          <p:cNvSpPr txBox="1"/>
          <p:nvPr>
            <p:ph idx="4" type="body"/>
          </p:nvPr>
        </p:nvSpPr>
        <p:spPr>
          <a:xfrm>
            <a:off x="6205225" y="3911700"/>
            <a:ext cx="2627100" cy="10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2" name="Google Shape;432;p58"/>
          <p:cNvSpPr/>
          <p:nvPr>
            <p:ph idx="5" type="pic"/>
          </p:nvPr>
        </p:nvSpPr>
        <p:spPr>
          <a:xfrm>
            <a:off x="3255250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433" name="Google Shape;433;p58"/>
          <p:cNvSpPr txBox="1"/>
          <p:nvPr>
            <p:ph idx="6" type="body"/>
          </p:nvPr>
        </p:nvSpPr>
        <p:spPr>
          <a:xfrm>
            <a:off x="3255250" y="3911700"/>
            <a:ext cx="2627100" cy="10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4" name="Google Shape;434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5" name="Google Shape;435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6" name="Google Shape;436;p58"/>
          <p:cNvSpPr txBox="1"/>
          <p:nvPr>
            <p:ph idx="7" type="subTitle"/>
          </p:nvPr>
        </p:nvSpPr>
        <p:spPr>
          <a:xfrm>
            <a:off x="311725" y="3430500"/>
            <a:ext cx="26271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37" name="Google Shape;437;p58"/>
          <p:cNvSpPr txBox="1"/>
          <p:nvPr>
            <p:ph idx="8" type="subTitle"/>
          </p:nvPr>
        </p:nvSpPr>
        <p:spPr>
          <a:xfrm>
            <a:off x="6205225" y="3430500"/>
            <a:ext cx="26271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38" name="Google Shape;438;p58"/>
          <p:cNvSpPr txBox="1"/>
          <p:nvPr>
            <p:ph idx="9" type="subTitle"/>
          </p:nvPr>
        </p:nvSpPr>
        <p:spPr>
          <a:xfrm>
            <a:off x="3255250" y="3430500"/>
            <a:ext cx="26271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only">
  <p:cSld name="CUSTOM_5_1"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9"/>
          <p:cNvSpPr/>
          <p:nvPr>
            <p:ph idx="2" type="pic"/>
          </p:nvPr>
        </p:nvSpPr>
        <p:spPr>
          <a:xfrm>
            <a:off x="311700" y="445025"/>
            <a:ext cx="8520600" cy="4218300"/>
          </a:xfrm>
          <a:prstGeom prst="rect">
            <a:avLst/>
          </a:prstGeom>
          <a:noFill/>
          <a:ln>
            <a:noFill/>
          </a:ln>
        </p:spPr>
      </p:sp>
      <p:sp>
        <p:nvSpPr>
          <p:cNvPr id="441" name="Google Shape;441;p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">
  <p:cSld name="CUSTOM_6_1"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4" name="Google Shape;444;p60"/>
          <p:cNvSpPr/>
          <p:nvPr>
            <p:ph idx="2" type="pic"/>
          </p:nvPr>
        </p:nvSpPr>
        <p:spPr>
          <a:xfrm>
            <a:off x="3389600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445" name="Google Shape;445;p60"/>
          <p:cNvSpPr/>
          <p:nvPr>
            <p:ph idx="3" type="pic"/>
          </p:nvPr>
        </p:nvSpPr>
        <p:spPr>
          <a:xfrm>
            <a:off x="5195935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446" name="Google Shape;446;p60"/>
          <p:cNvSpPr/>
          <p:nvPr>
            <p:ph idx="4" type="pic"/>
          </p:nvPr>
        </p:nvSpPr>
        <p:spPr>
          <a:xfrm>
            <a:off x="7002270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447" name="Google Shape;447;p60"/>
          <p:cNvSpPr/>
          <p:nvPr>
            <p:ph idx="5" type="pic"/>
          </p:nvPr>
        </p:nvSpPr>
        <p:spPr>
          <a:xfrm>
            <a:off x="3389588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448" name="Google Shape;448;p60"/>
          <p:cNvSpPr/>
          <p:nvPr>
            <p:ph idx="6" type="pic"/>
          </p:nvPr>
        </p:nvSpPr>
        <p:spPr>
          <a:xfrm>
            <a:off x="5195922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449" name="Google Shape;449;p60"/>
          <p:cNvSpPr/>
          <p:nvPr>
            <p:ph idx="7" type="pic"/>
          </p:nvPr>
        </p:nvSpPr>
        <p:spPr>
          <a:xfrm>
            <a:off x="7002257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450" name="Google Shape;450;p60"/>
          <p:cNvSpPr txBox="1"/>
          <p:nvPr>
            <p:ph type="title"/>
          </p:nvPr>
        </p:nvSpPr>
        <p:spPr>
          <a:xfrm>
            <a:off x="351550" y="445025"/>
            <a:ext cx="2596800" cy="17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1" name="Google Shape;451;p60"/>
          <p:cNvSpPr/>
          <p:nvPr>
            <p:ph idx="8" type="pic"/>
          </p:nvPr>
        </p:nvSpPr>
        <p:spPr>
          <a:xfrm>
            <a:off x="3389588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452" name="Google Shape;452;p60"/>
          <p:cNvSpPr/>
          <p:nvPr>
            <p:ph idx="9" type="pic"/>
          </p:nvPr>
        </p:nvSpPr>
        <p:spPr>
          <a:xfrm>
            <a:off x="5195922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453" name="Google Shape;453;p60"/>
          <p:cNvSpPr/>
          <p:nvPr>
            <p:ph idx="13" type="pic"/>
          </p:nvPr>
        </p:nvSpPr>
        <p:spPr>
          <a:xfrm>
            <a:off x="7002257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>
        <p15:guide id="1" pos="5564">
          <p15:clr>
            <a:srgbClr val="E46962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orybook 1">
  <p:cSld name="CUSTOM_4">
    <p:bg>
      <p:bgPr>
        <a:solidFill>
          <a:schemeClr val="dk2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/>
          <p:nvPr>
            <p:ph idx="2" type="pic"/>
          </p:nvPr>
        </p:nvSpPr>
        <p:spPr>
          <a:xfrm>
            <a:off x="4676850" y="279050"/>
            <a:ext cx="4201200" cy="4573800"/>
          </a:xfrm>
          <a:prstGeom prst="roundRect">
            <a:avLst>
              <a:gd fmla="val 4826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7"/>
          <p:cNvSpPr/>
          <p:nvPr/>
        </p:nvSpPr>
        <p:spPr>
          <a:xfrm>
            <a:off x="274950" y="1164975"/>
            <a:ext cx="4201200" cy="3693600"/>
          </a:xfrm>
          <a:prstGeom prst="roundRect">
            <a:avLst>
              <a:gd fmla="val 5734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74" name="Google Shape;74;p7"/>
          <p:cNvSpPr txBox="1"/>
          <p:nvPr>
            <p:ph idx="1" type="body"/>
          </p:nvPr>
        </p:nvSpPr>
        <p:spPr>
          <a:xfrm>
            <a:off x="510325" y="1412150"/>
            <a:ext cx="3733200" cy="316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75" name="Google Shape;75;p7"/>
          <p:cNvSpPr/>
          <p:nvPr/>
        </p:nvSpPr>
        <p:spPr>
          <a:xfrm>
            <a:off x="274950" y="284775"/>
            <a:ext cx="4201200" cy="704400"/>
          </a:xfrm>
          <a:prstGeom prst="roundRect">
            <a:avLst>
              <a:gd fmla="val 25275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/>
          </a:p>
        </p:txBody>
      </p:sp>
      <p:sp>
        <p:nvSpPr>
          <p:cNvPr id="76" name="Google Shape;76;p7"/>
          <p:cNvSpPr txBox="1"/>
          <p:nvPr>
            <p:ph type="title"/>
          </p:nvPr>
        </p:nvSpPr>
        <p:spPr>
          <a:xfrm>
            <a:off x="272650" y="327125"/>
            <a:ext cx="42012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77" name="Google Shape;77;p7"/>
          <p:cNvSpPr/>
          <p:nvPr/>
        </p:nvSpPr>
        <p:spPr>
          <a:xfrm>
            <a:off x="8008325" y="109825"/>
            <a:ext cx="1018200" cy="3957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78" name="Google Shape;78;p7"/>
          <p:cNvSpPr txBox="1"/>
          <p:nvPr>
            <p:ph idx="3" type="subTitle"/>
          </p:nvPr>
        </p:nvSpPr>
        <p:spPr>
          <a:xfrm>
            <a:off x="8008325" y="109825"/>
            <a:ext cx="1018200" cy="3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Font typeface="Della Respira"/>
              <a:buNone/>
              <a:defRPr b="1" sz="11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orybook 2">
  <p:cSld name="CUSTOM_5">
    <p:bg>
      <p:bgPr>
        <a:solidFill>
          <a:schemeClr val="lt2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8"/>
          <p:cNvSpPr/>
          <p:nvPr>
            <p:ph idx="2" type="pic"/>
          </p:nvPr>
        </p:nvSpPr>
        <p:spPr>
          <a:xfrm>
            <a:off x="6781525" y="279050"/>
            <a:ext cx="2096400" cy="4573800"/>
          </a:xfrm>
          <a:prstGeom prst="roundRect">
            <a:avLst>
              <a:gd fmla="val 9650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8"/>
          <p:cNvSpPr/>
          <p:nvPr/>
        </p:nvSpPr>
        <p:spPr>
          <a:xfrm>
            <a:off x="274950" y="1164975"/>
            <a:ext cx="6304500" cy="3693600"/>
          </a:xfrm>
          <a:prstGeom prst="roundRect">
            <a:avLst>
              <a:gd fmla="val 5734" name="adj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82" name="Google Shape;82;p8"/>
          <p:cNvSpPr txBox="1"/>
          <p:nvPr>
            <p:ph idx="1" type="body"/>
          </p:nvPr>
        </p:nvSpPr>
        <p:spPr>
          <a:xfrm>
            <a:off x="552284" y="1335950"/>
            <a:ext cx="5739600" cy="317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83" name="Google Shape;83;p8"/>
          <p:cNvSpPr/>
          <p:nvPr/>
        </p:nvSpPr>
        <p:spPr>
          <a:xfrm>
            <a:off x="274950" y="284775"/>
            <a:ext cx="3417900" cy="704400"/>
          </a:xfrm>
          <a:prstGeom prst="roundRect">
            <a:avLst>
              <a:gd fmla="val 25275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84" name="Google Shape;84;p8"/>
          <p:cNvSpPr txBox="1"/>
          <p:nvPr>
            <p:ph type="title"/>
          </p:nvPr>
        </p:nvSpPr>
        <p:spPr>
          <a:xfrm>
            <a:off x="272650" y="327125"/>
            <a:ext cx="34179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85" name="Google Shape;85;p8"/>
          <p:cNvSpPr/>
          <p:nvPr/>
        </p:nvSpPr>
        <p:spPr>
          <a:xfrm>
            <a:off x="3890600" y="284775"/>
            <a:ext cx="2688900" cy="7044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sp>
        <p:nvSpPr>
          <p:cNvPr id="86" name="Google Shape;86;p8"/>
          <p:cNvSpPr txBox="1"/>
          <p:nvPr>
            <p:ph idx="3" type="subTitle"/>
          </p:nvPr>
        </p:nvSpPr>
        <p:spPr>
          <a:xfrm>
            <a:off x="3890675" y="284775"/>
            <a:ext cx="2688900" cy="70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b="1"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orybook 3">
  <p:cSld name="CUSTOM_6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/>
          <p:nvPr/>
        </p:nvSpPr>
        <p:spPr>
          <a:xfrm>
            <a:off x="274950" y="1164975"/>
            <a:ext cx="8598900" cy="3693600"/>
          </a:xfrm>
          <a:prstGeom prst="roundRect">
            <a:avLst>
              <a:gd fmla="val 5734" name="adj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89" name="Google Shape;89;p9"/>
          <p:cNvSpPr txBox="1"/>
          <p:nvPr>
            <p:ph idx="1" type="body"/>
          </p:nvPr>
        </p:nvSpPr>
        <p:spPr>
          <a:xfrm>
            <a:off x="552275" y="1405150"/>
            <a:ext cx="8060400" cy="31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90" name="Google Shape;90;p9"/>
          <p:cNvSpPr/>
          <p:nvPr/>
        </p:nvSpPr>
        <p:spPr>
          <a:xfrm>
            <a:off x="274950" y="284775"/>
            <a:ext cx="5719200" cy="704400"/>
          </a:xfrm>
          <a:prstGeom prst="roundRect">
            <a:avLst>
              <a:gd fmla="val 25275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91" name="Google Shape;91;p9"/>
          <p:cNvSpPr/>
          <p:nvPr/>
        </p:nvSpPr>
        <p:spPr>
          <a:xfrm>
            <a:off x="6184900" y="284775"/>
            <a:ext cx="2688900" cy="7044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sp>
        <p:nvSpPr>
          <p:cNvPr id="92" name="Google Shape;92;p9"/>
          <p:cNvSpPr txBox="1"/>
          <p:nvPr>
            <p:ph type="title"/>
          </p:nvPr>
        </p:nvSpPr>
        <p:spPr>
          <a:xfrm>
            <a:off x="272650" y="327125"/>
            <a:ext cx="57192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93" name="Google Shape;93;p9"/>
          <p:cNvSpPr/>
          <p:nvPr/>
        </p:nvSpPr>
        <p:spPr>
          <a:xfrm>
            <a:off x="109155" y="109825"/>
            <a:ext cx="1018200" cy="395700"/>
          </a:xfrm>
          <a:prstGeom prst="ellipse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94" name="Google Shape;94;p9"/>
          <p:cNvSpPr txBox="1"/>
          <p:nvPr>
            <p:ph idx="2" type="subTitle"/>
          </p:nvPr>
        </p:nvSpPr>
        <p:spPr>
          <a:xfrm>
            <a:off x="109150" y="109825"/>
            <a:ext cx="1018200" cy="3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Font typeface="Della Respira"/>
              <a:buNone/>
              <a:defRPr b="1" sz="11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3" type="subTitle"/>
          </p:nvPr>
        </p:nvSpPr>
        <p:spPr>
          <a:xfrm>
            <a:off x="6184900" y="284775"/>
            <a:ext cx="2688900" cy="70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b="1"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udent Page 1">
  <p:cSld name="CUSTOM_7">
    <p:bg>
      <p:bgPr>
        <a:solidFill>
          <a:schemeClr val="dk2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/>
          <p:nvPr>
            <p:ph idx="2" type="pic"/>
          </p:nvPr>
        </p:nvSpPr>
        <p:spPr>
          <a:xfrm>
            <a:off x="274950" y="1159275"/>
            <a:ext cx="2096400" cy="3705000"/>
          </a:xfrm>
          <a:prstGeom prst="roundRect">
            <a:avLst>
              <a:gd fmla="val 11005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10"/>
          <p:cNvSpPr/>
          <p:nvPr/>
        </p:nvSpPr>
        <p:spPr>
          <a:xfrm>
            <a:off x="2547100" y="284775"/>
            <a:ext cx="6326700" cy="704400"/>
          </a:xfrm>
          <a:prstGeom prst="roundRect">
            <a:avLst>
              <a:gd fmla="val 25275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55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sp>
        <p:nvSpPr>
          <p:cNvPr id="99" name="Google Shape;99;p10"/>
          <p:cNvSpPr/>
          <p:nvPr/>
        </p:nvSpPr>
        <p:spPr>
          <a:xfrm>
            <a:off x="2547100" y="1164975"/>
            <a:ext cx="6326700" cy="3693600"/>
          </a:xfrm>
          <a:prstGeom prst="roundRect">
            <a:avLst>
              <a:gd fmla="val 5734" name="adj"/>
            </a:avLst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100" name="Google Shape;100;p10"/>
          <p:cNvSpPr/>
          <p:nvPr/>
        </p:nvSpPr>
        <p:spPr>
          <a:xfrm>
            <a:off x="274950" y="284775"/>
            <a:ext cx="2096400" cy="704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097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sp>
        <p:nvSpPr>
          <p:cNvPr id="101" name="Google Shape;101;p10"/>
          <p:cNvSpPr txBox="1"/>
          <p:nvPr/>
        </p:nvSpPr>
        <p:spPr>
          <a:xfrm>
            <a:off x="2840350" y="1414100"/>
            <a:ext cx="5740200" cy="31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02" name="Google Shape;102;p10"/>
          <p:cNvSpPr txBox="1"/>
          <p:nvPr>
            <p:ph idx="1" type="body"/>
          </p:nvPr>
        </p:nvSpPr>
        <p:spPr>
          <a:xfrm>
            <a:off x="2845275" y="1412150"/>
            <a:ext cx="5732400" cy="316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03" name="Google Shape;103;p10"/>
          <p:cNvSpPr txBox="1"/>
          <p:nvPr>
            <p:ph type="title"/>
          </p:nvPr>
        </p:nvSpPr>
        <p:spPr>
          <a:xfrm>
            <a:off x="254710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Della Respira"/>
              <a:buNone/>
              <a:defRPr sz="4200"/>
            </a:lvl9pPr>
          </a:lstStyle>
          <a:p/>
        </p:txBody>
      </p:sp>
      <p:sp>
        <p:nvSpPr>
          <p:cNvPr id="104" name="Google Shape;104;p10"/>
          <p:cNvSpPr txBox="1"/>
          <p:nvPr>
            <p:ph idx="3" type="subTitle"/>
          </p:nvPr>
        </p:nvSpPr>
        <p:spPr>
          <a:xfrm>
            <a:off x="274950" y="284775"/>
            <a:ext cx="2096400" cy="70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Della Respira"/>
              <a:buNone/>
              <a:defRPr b="1" sz="13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60" Type="http://schemas.openxmlformats.org/officeDocument/2006/relationships/theme" Target="../theme/theme1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11.xml"/><Relationship Id="rId5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10.xml"/><Relationship Id="rId54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13.xml"/><Relationship Id="rId5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12.xml"/><Relationship Id="rId56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15.xml"/><Relationship Id="rId5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14.xml"/><Relationship Id="rId58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Della Respira"/>
              <a:buNone/>
              <a:defRPr b="1" sz="42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la Respira"/>
              <a:buNone/>
              <a:defRPr sz="28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la Respira"/>
              <a:buNone/>
              <a:defRPr sz="28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la Respira"/>
              <a:buNone/>
              <a:defRPr sz="28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la Respira"/>
              <a:buNone/>
              <a:defRPr sz="28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la Respira"/>
              <a:buNone/>
              <a:defRPr sz="28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la Respira"/>
              <a:buNone/>
              <a:defRPr sz="28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la Respira"/>
              <a:buNone/>
              <a:defRPr sz="28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la Respira"/>
              <a:buNone/>
              <a:defRPr sz="2800">
                <a:solidFill>
                  <a:schemeClr val="dk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010150" y="1510025"/>
            <a:ext cx="5522700" cy="20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●"/>
              <a:defRPr sz="1600">
                <a:latin typeface="DM Sans"/>
                <a:ea typeface="DM Sans"/>
                <a:cs typeface="DM Sans"/>
                <a:sym typeface="DM Sans"/>
              </a:defRPr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○"/>
              <a:defRPr sz="1600">
                <a:latin typeface="DM Sans"/>
                <a:ea typeface="DM Sans"/>
                <a:cs typeface="DM Sans"/>
                <a:sym typeface="DM Sans"/>
              </a:defRPr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■"/>
              <a:defRPr sz="1600">
                <a:latin typeface="DM Sans"/>
                <a:ea typeface="DM Sans"/>
                <a:cs typeface="DM Sans"/>
                <a:sym typeface="DM Sans"/>
              </a:defRPr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●"/>
              <a:defRPr sz="1600">
                <a:latin typeface="DM Sans"/>
                <a:ea typeface="DM Sans"/>
                <a:cs typeface="DM Sans"/>
                <a:sym typeface="DM Sans"/>
              </a:defRPr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○"/>
              <a:defRPr sz="1600">
                <a:latin typeface="DM Sans"/>
                <a:ea typeface="DM Sans"/>
                <a:cs typeface="DM Sans"/>
                <a:sym typeface="DM Sans"/>
              </a:defRPr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■"/>
              <a:defRPr sz="1600">
                <a:latin typeface="DM Sans"/>
                <a:ea typeface="DM Sans"/>
                <a:cs typeface="DM Sans"/>
                <a:sym typeface="DM Sans"/>
              </a:defRPr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●"/>
              <a:defRPr sz="1600">
                <a:latin typeface="DM Sans"/>
                <a:ea typeface="DM Sans"/>
                <a:cs typeface="DM Sans"/>
                <a:sym typeface="DM Sans"/>
              </a:defRPr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○"/>
              <a:defRPr sz="1600">
                <a:latin typeface="DM Sans"/>
                <a:ea typeface="DM Sans"/>
                <a:cs typeface="DM Sans"/>
                <a:sym typeface="DM Sans"/>
              </a:defRPr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■"/>
              <a:defRPr sz="1600"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61"/>
          <p:cNvSpPr txBox="1"/>
          <p:nvPr>
            <p:ph type="title"/>
          </p:nvPr>
        </p:nvSpPr>
        <p:spPr>
          <a:xfrm>
            <a:off x="274725" y="312763"/>
            <a:ext cx="8598900" cy="247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Minimum Wage Effects on Disability Insurance Claims</a:t>
            </a:r>
            <a:endParaRPr/>
          </a:p>
        </p:txBody>
      </p:sp>
      <p:sp>
        <p:nvSpPr>
          <p:cNvPr id="459" name="Google Shape;459;p61"/>
          <p:cNvSpPr txBox="1"/>
          <p:nvPr/>
        </p:nvSpPr>
        <p:spPr>
          <a:xfrm>
            <a:off x="373800" y="3042750"/>
            <a:ext cx="4074300" cy="12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By: Keith Myers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Date: 01 MAY 2025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460" name="Google Shape;460;p61"/>
          <p:cNvSpPr txBox="1"/>
          <p:nvPr/>
        </p:nvSpPr>
        <p:spPr>
          <a:xfrm>
            <a:off x="305625" y="4470650"/>
            <a:ext cx="85371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ECO 5720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62"/>
          <p:cNvSpPr txBox="1"/>
          <p:nvPr>
            <p:ph idx="1" type="body"/>
          </p:nvPr>
        </p:nvSpPr>
        <p:spPr>
          <a:xfrm>
            <a:off x="496350" y="1593900"/>
            <a:ext cx="3754200" cy="298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Relevance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Disability Insurance is an important safety net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Policy debates often ignore indirect effects like disability claims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Minimum wage could either encourage staying in workforce or leaving for the disability benefits. 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466" name="Google Shape;466;p62"/>
          <p:cNvSpPr txBox="1"/>
          <p:nvPr>
            <p:ph type="title"/>
          </p:nvPr>
        </p:nvSpPr>
        <p:spPr>
          <a:xfrm>
            <a:off x="272650" y="327115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Question</a:t>
            </a:r>
            <a:endParaRPr/>
          </a:p>
        </p:txBody>
      </p:sp>
      <p:sp>
        <p:nvSpPr>
          <p:cNvPr id="467" name="Google Shape;467;p62"/>
          <p:cNvSpPr txBox="1"/>
          <p:nvPr/>
        </p:nvSpPr>
        <p:spPr>
          <a:xfrm>
            <a:off x="5180875" y="1450350"/>
            <a:ext cx="3880200" cy="3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DM Sans"/>
                <a:ea typeface="DM Sans"/>
                <a:cs typeface="DM Sans"/>
                <a:sym typeface="DM Sans"/>
              </a:rPr>
              <a:t>Does raising or lowering the minimum wage affect the number of Social Security Disability </a:t>
            </a:r>
            <a:r>
              <a:rPr lang="en" sz="2400">
                <a:latin typeface="DM Sans"/>
                <a:ea typeface="DM Sans"/>
                <a:cs typeface="DM Sans"/>
                <a:sym typeface="DM Sans"/>
              </a:rPr>
              <a:t>Insurance</a:t>
            </a:r>
            <a:r>
              <a:rPr lang="en" sz="2400">
                <a:latin typeface="DM Sans"/>
                <a:ea typeface="DM Sans"/>
                <a:cs typeface="DM Sans"/>
                <a:sym typeface="DM Sans"/>
              </a:rPr>
              <a:t> Claims?</a:t>
            </a:r>
            <a:endParaRPr sz="2400"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63"/>
          <p:cNvSpPr txBox="1"/>
          <p:nvPr>
            <p:ph type="title"/>
          </p:nvPr>
        </p:nvSpPr>
        <p:spPr>
          <a:xfrm>
            <a:off x="272650" y="327123"/>
            <a:ext cx="82500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80"/>
              <a:t>What are the dependent and </a:t>
            </a:r>
            <a:r>
              <a:rPr lang="en" sz="2680"/>
              <a:t>Independent</a:t>
            </a:r>
            <a:r>
              <a:rPr lang="en" sz="2680"/>
              <a:t> variables?</a:t>
            </a:r>
            <a:endParaRPr sz="2680"/>
          </a:p>
        </p:txBody>
      </p:sp>
      <p:sp>
        <p:nvSpPr>
          <p:cNvPr id="473" name="Google Shape;473;p63"/>
          <p:cNvSpPr txBox="1"/>
          <p:nvPr>
            <p:ph idx="1" type="subTitle"/>
          </p:nvPr>
        </p:nvSpPr>
        <p:spPr>
          <a:xfrm>
            <a:off x="274950" y="3791100"/>
            <a:ext cx="19983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Dependent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4" name="Google Shape;474;p63"/>
          <p:cNvSpPr txBox="1"/>
          <p:nvPr>
            <p:ph idx="3" type="subTitle"/>
          </p:nvPr>
        </p:nvSpPr>
        <p:spPr>
          <a:xfrm>
            <a:off x="2475813" y="3791100"/>
            <a:ext cx="19983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Independent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5" name="Google Shape;475;p63"/>
          <p:cNvSpPr txBox="1"/>
          <p:nvPr>
            <p:ph idx="4" type="subTitle"/>
          </p:nvPr>
        </p:nvSpPr>
        <p:spPr>
          <a:xfrm>
            <a:off x="4675638" y="3791100"/>
            <a:ext cx="19983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Control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6" name="Google Shape;476;p63"/>
          <p:cNvSpPr txBox="1"/>
          <p:nvPr>
            <p:ph idx="5" type="subTitle"/>
          </p:nvPr>
        </p:nvSpPr>
        <p:spPr>
          <a:xfrm>
            <a:off x="6875488" y="3791100"/>
            <a:ext cx="1998300" cy="34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Control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7" name="Google Shape;477;p63"/>
          <p:cNvSpPr txBox="1"/>
          <p:nvPr>
            <p:ph idx="6" type="subTitle"/>
          </p:nvPr>
        </p:nvSpPr>
        <p:spPr>
          <a:xfrm>
            <a:off x="274950" y="4251700"/>
            <a:ext cx="1998300" cy="6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(lnclaims) - log of DI claims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8" name="Google Shape;478;p63"/>
          <p:cNvSpPr txBox="1"/>
          <p:nvPr>
            <p:ph idx="7" type="subTitle"/>
          </p:nvPr>
        </p:nvSpPr>
        <p:spPr>
          <a:xfrm>
            <a:off x="2477850" y="4251700"/>
            <a:ext cx="1998300" cy="6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(lnrmw) - log of real </a:t>
            </a:r>
            <a:r>
              <a:rPr lang="en">
                <a:solidFill>
                  <a:schemeClr val="dk1"/>
                </a:solidFill>
              </a:rPr>
              <a:t>minimum</a:t>
            </a:r>
            <a:r>
              <a:rPr lang="en">
                <a:solidFill>
                  <a:schemeClr val="dk1"/>
                </a:solidFill>
              </a:rPr>
              <a:t> wage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9" name="Google Shape;479;p63"/>
          <p:cNvSpPr txBox="1"/>
          <p:nvPr>
            <p:ph idx="8" type="subTitle"/>
          </p:nvPr>
        </p:nvSpPr>
        <p:spPr>
          <a:xfrm>
            <a:off x="4676663" y="4251700"/>
            <a:ext cx="1998300" cy="6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(urate) - unemployment rate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80" name="Google Shape;480;p63"/>
          <p:cNvSpPr txBox="1"/>
          <p:nvPr>
            <p:ph idx="9" type="subTitle"/>
          </p:nvPr>
        </p:nvSpPr>
        <p:spPr>
          <a:xfrm>
            <a:off x="6867588" y="4251700"/>
            <a:ext cx="1998300" cy="6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(lnrstategdp_pc) - log of real state GDP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81" name="Google Shape;481;p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276" y="1504181"/>
            <a:ext cx="8089451" cy="1959470"/>
          </a:xfrm>
          <a:prstGeom prst="rect">
            <a:avLst/>
          </a:prstGeom>
          <a:noFill/>
          <a:ln cap="flat" cmpd="sng" w="254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64"/>
          <p:cNvSpPr txBox="1"/>
          <p:nvPr>
            <p:ph idx="1" type="body"/>
          </p:nvPr>
        </p:nvSpPr>
        <p:spPr>
          <a:xfrm>
            <a:off x="509750" y="1335950"/>
            <a:ext cx="5824800" cy="33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300"/>
              <a:t>lnclaimsit = B0 + B1lnrmwit + B2urateit + B3lnrstategdppcit + ai + yt + uit</a:t>
            </a:r>
            <a:endParaRPr sz="1300"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Where: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indexes states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indexes years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ai captures state-fixed effects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yt captures year-fixed effects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uit is the error term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dataset contains panel data from all 50 states in the U.S. from 2001 to 2017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7" name="Google Shape;487;p64"/>
          <p:cNvSpPr txBox="1"/>
          <p:nvPr>
            <p:ph type="title"/>
          </p:nvPr>
        </p:nvSpPr>
        <p:spPr>
          <a:xfrm>
            <a:off x="272650" y="327125"/>
            <a:ext cx="34179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Estimation Strategy</a:t>
            </a:r>
            <a:endParaRPr/>
          </a:p>
        </p:txBody>
      </p:sp>
      <p:sp>
        <p:nvSpPr>
          <p:cNvPr id="488" name="Google Shape;488;p64"/>
          <p:cNvSpPr txBox="1"/>
          <p:nvPr/>
        </p:nvSpPr>
        <p:spPr>
          <a:xfrm>
            <a:off x="6578900" y="332275"/>
            <a:ext cx="2565300" cy="46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Why fixed effects?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●"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Control for time-invariant state differences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○"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Ex. demographics or health profiles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●"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Control for time-invariant year differences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DM Sans"/>
              <a:buChar char="○"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Policy changes or large economic changes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489" name="Google Shape;489;p64"/>
          <p:cNvSpPr txBox="1"/>
          <p:nvPr/>
        </p:nvSpPr>
        <p:spPr>
          <a:xfrm>
            <a:off x="4199875" y="396125"/>
            <a:ext cx="2219700" cy="5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Fixed Effects Model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5"/>
          <p:cNvSpPr txBox="1"/>
          <p:nvPr>
            <p:ph idx="1" type="body"/>
          </p:nvPr>
        </p:nvSpPr>
        <p:spPr>
          <a:xfrm>
            <a:off x="552275" y="1328950"/>
            <a:ext cx="8060400" cy="34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Strengths: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Uses panel data to control for </a:t>
            </a:r>
            <a:r>
              <a:rPr lang="en">
                <a:solidFill>
                  <a:schemeClr val="dk1"/>
                </a:solidFill>
              </a:rPr>
              <a:t>state specific unobserved factors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Fixed effects control for time-invariant omitted variables, attitudes toward disability or policies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Includes key economic controls, unemployment and GDP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Drawbacks: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Cannot control for time-varying unobserved changes within the states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The regression might miss lagged effects, wage changes might not affect DI claims </a:t>
            </a:r>
            <a:r>
              <a:rPr lang="en">
                <a:solidFill>
                  <a:schemeClr val="dk1"/>
                </a:solidFill>
              </a:rPr>
              <a:t>immediately. I.e works delay claiming benefits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This model treats all works the same, doesn’t account for age, health status, or industry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95" name="Google Shape;495;p65"/>
          <p:cNvSpPr txBox="1"/>
          <p:nvPr>
            <p:ph type="title"/>
          </p:nvPr>
        </p:nvSpPr>
        <p:spPr>
          <a:xfrm>
            <a:off x="347425" y="327075"/>
            <a:ext cx="57192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310"/>
              <a:t>Strengths and Drawbacks of this approach</a:t>
            </a:r>
            <a:endParaRPr sz="2310"/>
          </a:p>
        </p:txBody>
      </p:sp>
      <p:sp>
        <p:nvSpPr>
          <p:cNvPr id="496" name="Google Shape;496;p65"/>
          <p:cNvSpPr txBox="1"/>
          <p:nvPr/>
        </p:nvSpPr>
        <p:spPr>
          <a:xfrm>
            <a:off x="6392975" y="396075"/>
            <a:ext cx="2219700" cy="5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Fixed Effects Model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66"/>
          <p:cNvSpPr txBox="1"/>
          <p:nvPr>
            <p:ph idx="1" type="body"/>
          </p:nvPr>
        </p:nvSpPr>
        <p:spPr>
          <a:xfrm>
            <a:off x="274950" y="1161775"/>
            <a:ext cx="5795400" cy="33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(lnrmw) = 0.047 (p = 0.449) - Not statistically significant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(urate) = 0.012 (p = 0.002) - Positive, significant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(lnrstategdp_pc) = -0.276 (p &lt;0.001) - Negative, significant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02" name="Google Shape;502;p66"/>
          <p:cNvSpPr txBox="1"/>
          <p:nvPr>
            <p:ph type="title"/>
          </p:nvPr>
        </p:nvSpPr>
        <p:spPr>
          <a:xfrm>
            <a:off x="27495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503" name="Google Shape;503;p66"/>
          <p:cNvSpPr txBox="1"/>
          <p:nvPr/>
        </p:nvSpPr>
        <p:spPr>
          <a:xfrm>
            <a:off x="6804825" y="396125"/>
            <a:ext cx="2219700" cy="5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Fixed Effects Model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id="504" name="Google Shape;504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4675" y="2904850"/>
            <a:ext cx="5409325" cy="2238650"/>
          </a:xfrm>
          <a:prstGeom prst="rect">
            <a:avLst/>
          </a:prstGeom>
          <a:noFill/>
          <a:ln cap="flat" cmpd="sng" w="254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67"/>
          <p:cNvSpPr txBox="1"/>
          <p:nvPr>
            <p:ph idx="1" type="body"/>
          </p:nvPr>
        </p:nvSpPr>
        <p:spPr>
          <a:xfrm>
            <a:off x="2845275" y="1412150"/>
            <a:ext cx="5732400" cy="316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1% increase in urate causes a 1.2% increase in DI claims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A higher economic output reduces reliance on disability benefits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Minimum Wage changes do not </a:t>
            </a:r>
            <a:r>
              <a:rPr lang="en">
                <a:solidFill>
                  <a:schemeClr val="dk1"/>
                </a:solidFill>
              </a:rPr>
              <a:t>significantly</a:t>
            </a:r>
            <a:r>
              <a:rPr lang="en">
                <a:solidFill>
                  <a:schemeClr val="dk1"/>
                </a:solidFill>
              </a:rPr>
              <a:t> affect DI claims after controlling for economic conditions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does affect DI claims?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Labor market overall health (unemployment, economic growth) may play a larger role than wage changes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Minimum wage is important for labor markets but doesn’t appear to drive DI claims directly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10" name="Google Shape;510;p67"/>
          <p:cNvSpPr txBox="1"/>
          <p:nvPr>
            <p:ph type="title"/>
          </p:nvPr>
        </p:nvSpPr>
        <p:spPr>
          <a:xfrm>
            <a:off x="2547100" y="327125"/>
            <a:ext cx="6326700" cy="6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511" name="Google Shape;511;p67"/>
          <p:cNvSpPr txBox="1"/>
          <p:nvPr/>
        </p:nvSpPr>
        <p:spPr>
          <a:xfrm>
            <a:off x="327400" y="396125"/>
            <a:ext cx="2219700" cy="5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M Sans"/>
                <a:ea typeface="DM Sans"/>
                <a:cs typeface="DM Sans"/>
                <a:sym typeface="DM Sans"/>
              </a:rPr>
              <a:t>Fixed Effects Model</a:t>
            </a:r>
            <a:endParaRPr sz="1600"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68"/>
          <p:cNvSpPr txBox="1"/>
          <p:nvPr>
            <p:ph type="title"/>
          </p:nvPr>
        </p:nvSpPr>
        <p:spPr>
          <a:xfrm>
            <a:off x="272650" y="2189271"/>
            <a:ext cx="8601300" cy="8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Questions?</a:t>
            </a:r>
            <a:endParaRPr sz="4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roup/Class Project #1">
  <a:themeElements>
    <a:clrScheme name="Simple Light">
      <a:dk1>
        <a:srgbClr val="000000"/>
      </a:dk1>
      <a:lt1>
        <a:srgbClr val="D2DE9C"/>
      </a:lt1>
      <a:dk2>
        <a:srgbClr val="F3DFA5"/>
      </a:dk2>
      <a:lt2>
        <a:srgbClr val="DBEFF1"/>
      </a:lt2>
      <a:accent1>
        <a:srgbClr val="FD5E48"/>
      </a:accent1>
      <a:accent2>
        <a:srgbClr val="E6C2DE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58CF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