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F93B9-6CD8-E13D-D736-57D2325D3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40A87-EC28-308D-D6D1-7E2E33A14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AA762-6EF9-37FB-32B3-7F690C500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CA525-E654-3775-57F6-C1068E6CD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ADEBF-3D3E-4E73-F377-1F4C51F8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7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D72A9-F460-3B3E-328F-17BAC2A98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F6BECE-B8FB-D0CC-4B62-9F8E395E6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98107-0128-5037-FCA3-83AB6A32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05AF7-0F51-66E8-BF42-F2061773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CAFFA-4343-CF9B-8195-C5C75F0E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EA7F47-D7A5-725F-A1A4-90BFB7327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127DC4-7D1C-BA3D-1A6A-B9BAA034C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17C3C-4CA6-20BB-9C3C-F07F1E1C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8A9A-F7C0-7B30-C4FF-BE36121D8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E8940-391F-270C-A590-36512847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3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AA976-4648-5EAA-117F-379DBA4D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968CF-C3DA-0C38-06D0-1C96710EB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971C2-3AC5-DFC8-BC3F-156CA7563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65968-2A40-3309-3CEA-1CF2F5F14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4A64C-ACD7-2339-AD14-85D59A141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3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FA7CE-FB70-6A16-A415-748C80F22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EC359-A528-DABD-2A5A-D5F54BA6F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9D1F0-A11A-9C86-352A-8F09552F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50ED2-14C6-A7D1-A630-3A503441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16DC5-66A9-093F-06BA-9EBDC0C68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C515E-8613-D0CA-C08F-D13744D35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03EE-DA16-4C9E-E20C-CBA6A1D0A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E9FDC-84E9-2920-CD00-64E601978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171151-2609-25CE-72FC-636A97F3C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28040-313D-AE50-EBD9-1906FD507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A0392-5CD2-5106-D62C-2A1C0BF18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6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B1D7C-6615-FF48-B408-C706F93E8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270F9-7BE7-D733-6D02-652BD8057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57CD40-40A9-8C1A-BC9C-FBFBCE863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56F819-B973-193E-2D28-720DA78B4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76180C-5931-533D-24F6-1ACEE2BCD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8B1C77-8A6E-8B4E-2A92-1C93D708E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34C40E-257A-BBD9-5B6C-ACA776A94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BBC38A-B967-6361-B9B4-B685E0987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A8C02-03B4-6900-7F24-3EB12B1F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9CE80D-265C-FE03-9CC5-CEC588FF5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EE6F3-C2CD-9AE9-72F9-A319FF046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FFD55-464D-B380-CC58-5B750D147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7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F1D719-B00C-73F1-4EB1-63426A12C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A0AD1-BB7E-63CC-C2BA-DA87BA611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C3CA1-B464-55C8-FA42-E2424A34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0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22FE2-6E1C-F960-24B4-E757272E2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C60EE-DCD2-CA7E-AC9C-0AF507B84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C8E50-77ED-C427-F972-B1B18E63B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9FAA5-AD45-C264-D63A-77C26FD73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E7D99-CC50-83F4-61C0-E91B6B7D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A2953-D9A3-BDAC-C1A8-EABFC0A45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F9F65-CE87-D1A0-F9F6-513A7A2C0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E7266B-091C-64B9-D3F2-BD94AA0C98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CC31B-C04A-453B-89D0-CCFB4D5F7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5C9D4-10C2-0CB1-AE5E-19040B9E8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6066C-7AC8-D8FC-536C-D760156F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A4107-82DB-54F4-2246-8EE86AD2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6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8C8A60-6F86-9015-94C9-41F89A9A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EA2FC-9AB9-4212-3271-99DC7D07D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834DF-384B-FFE3-915B-F2AB811995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E75743-03DA-41F2-A021-FD2D67D27CF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0B6D4-47AD-E3E8-DEF8-FA4C3914F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9F168-1940-7FB9-409F-0803A4015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95BC87-D10D-4F96-A02F-CDB3F040F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va.com/design/DAGmQ1SOPmQ/f1TLuuAQKxT8TNSPd-9n3w/view?utm_content=DAGmQ1SOPmQ&amp;utm_campaign=designshare&amp;utm_medium=link2&amp;utm_source=uniquelinks&amp;utlId=h407fc8dce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666275A-02F3-9399-CF40-6303BB39F9D5}"/>
              </a:ext>
            </a:extLst>
          </p:cNvPr>
          <p:cNvSpPr txBox="1"/>
          <p:nvPr/>
        </p:nvSpPr>
        <p:spPr>
          <a:xfrm>
            <a:off x="338328" y="2690336"/>
            <a:ext cx="11201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https://www.canva.com/design/DAGmQ1SOPmQ/f1TLuuAQKxT8TNSPd-9n3w/view?utm_content=DAGmQ1SOPmQ&amp;utm_campaign=designshare&amp;utm_medium=link2&amp;utm_source=uniquelinks&amp;utlId</a:t>
            </a:r>
            <a:r>
              <a:rPr lang="en-US">
                <a:hlinkClick r:id="rId2"/>
              </a:rPr>
              <a:t>=h407fc8dce8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463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Jayjit Roy</dc:creator>
  <cp:lastModifiedBy>Jayjit Roy</cp:lastModifiedBy>
  <cp:revision>1</cp:revision>
  <dcterms:created xsi:type="dcterms:W3CDTF">2025-05-05T14:35:10Z</dcterms:created>
  <dcterms:modified xsi:type="dcterms:W3CDTF">2025-05-05T14:36:27Z</dcterms:modified>
</cp:coreProperties>
</file>