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5143500" cx="9144000"/>
  <p:notesSz cx="6858000" cy="9144000"/>
  <p:embeddedFontLst>
    <p:embeddedFont>
      <p:font typeface="Source Code Pro"/>
      <p:regular r:id="rId22"/>
      <p:bold r:id="rId23"/>
      <p:italic r:id="rId24"/>
      <p:boldItalic r:id="rId25"/>
    </p:embeddedFont>
    <p:embeddedFont>
      <p:font typeface="Oswald"/>
      <p:regular r:id="rId26"/>
      <p:bold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SourceCodePro-regular.fntdata"/><Relationship Id="rId21" Type="http://schemas.openxmlformats.org/officeDocument/2006/relationships/slide" Target="slides/slide16.xml"/><Relationship Id="rId24" Type="http://schemas.openxmlformats.org/officeDocument/2006/relationships/font" Target="fonts/SourceCodePro-italic.fntdata"/><Relationship Id="rId23" Type="http://schemas.openxmlformats.org/officeDocument/2006/relationships/font" Target="fonts/SourceCodePro-bold.fntdata"/><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font" Target="fonts/Oswald-regular.fntdata"/><Relationship Id="rId25" Type="http://schemas.openxmlformats.org/officeDocument/2006/relationships/font" Target="fonts/SourceCodePro-boldItalic.fntdata"/><Relationship Id="rId27" Type="http://schemas.openxmlformats.org/officeDocument/2006/relationships/font" Target="fonts/Oswald-bold.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 name="Shape 58"/>
        <p:cNvGrpSpPr/>
        <p:nvPr/>
      </p:nvGrpSpPr>
      <p:grpSpPr>
        <a:xfrm>
          <a:off x="0" y="0"/>
          <a:ext cx="0" cy="0"/>
          <a:chOff x="0" y="0"/>
          <a:chExt cx="0" cy="0"/>
        </a:xfrm>
      </p:grpSpPr>
      <p:sp>
        <p:nvSpPr>
          <p:cNvPr id="59" name="Google Shape;59;g2a4740656a0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 name="Google Shape;60;g2a4740656a0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2a4740656a0_0_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2a4740656a0_0_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 name="Shape 70"/>
        <p:cNvGrpSpPr/>
        <p:nvPr/>
      </p:nvGrpSpPr>
      <p:grpSpPr>
        <a:xfrm>
          <a:off x="0" y="0"/>
          <a:ext cx="0" cy="0"/>
          <a:chOff x="0" y="0"/>
          <a:chExt cx="0" cy="0"/>
        </a:xfrm>
      </p:grpSpPr>
      <p:sp>
        <p:nvSpPr>
          <p:cNvPr id="71" name="Google Shape;71;g2a4740656a0_0_1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2" name="Google Shape;72;g2a4740656a0_0_1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2a4740656a0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2a4740656a0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 name="Shape 82"/>
        <p:cNvGrpSpPr/>
        <p:nvPr/>
      </p:nvGrpSpPr>
      <p:grpSpPr>
        <a:xfrm>
          <a:off x="0" y="0"/>
          <a:ext cx="0" cy="0"/>
          <a:chOff x="0" y="0"/>
          <a:chExt cx="0" cy="0"/>
        </a:xfrm>
      </p:grpSpPr>
      <p:sp>
        <p:nvSpPr>
          <p:cNvPr id="83" name="Google Shape;83;g2a4740656a0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4" name="Google Shape;84;g2a4740656a0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2a4740656a0_0_1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9" name="Google Shape;89;g2a4740656a0_0_1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 name="Shape 93"/>
        <p:cNvGrpSpPr/>
        <p:nvPr/>
      </p:nvGrpSpPr>
      <p:grpSpPr>
        <a:xfrm>
          <a:off x="0" y="0"/>
          <a:ext cx="0" cy="0"/>
          <a:chOff x="0" y="0"/>
          <a:chExt cx="0" cy="0"/>
        </a:xfrm>
      </p:grpSpPr>
      <p:sp>
        <p:nvSpPr>
          <p:cNvPr id="94" name="Google Shape;94;g2a4740656a0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5" name="Google Shape;95;g2a4740656a0_0_1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2a4740656a0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2a4740656a0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g2a4740656a0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7" name="Google Shape;107;g2a4740656a0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 name="Shape 111"/>
        <p:cNvGrpSpPr/>
        <p:nvPr/>
      </p:nvGrpSpPr>
      <p:grpSpPr>
        <a:xfrm>
          <a:off x="0" y="0"/>
          <a:ext cx="0" cy="0"/>
          <a:chOff x="0" y="0"/>
          <a:chExt cx="0" cy="0"/>
        </a:xfrm>
      </p:grpSpPr>
      <p:sp>
        <p:nvSpPr>
          <p:cNvPr id="112" name="Google Shape;112;g2a4740656a0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3" name="Google Shape;113;g2a4740656a0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2a4740656a0_0_1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2a4740656a0_0_1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g2a4740656a0_0_1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7" name="Google Shape;127;g2a4740656a0_0_1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2a4740656a0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2a4740656a0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g2a4740656a0_0_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0" name="Google Shape;140;g2a4740656a0_0_1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2a4740656a0_0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6" name="Google Shape;146;g2a4740656a0_0_2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g2a4740656a0_0_2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2" name="Google Shape;152;g2a4740656a0_0_2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rot="10800000">
            <a:off x="4226100" y="2933550"/>
            <a:ext cx="691800" cy="388500"/>
          </a:xfrm>
          <a:prstGeom prst="triangle">
            <a:avLst>
              <a:gd fmla="val 50000" name="adj"/>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 name="Google Shape;11;p2"/>
          <p:cNvSpPr/>
          <p:nvPr/>
        </p:nvSpPr>
        <p:spPr>
          <a:xfrm>
            <a:off x="-25" y="0"/>
            <a:ext cx="9144000" cy="31242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 name="Google Shape;12;p2"/>
          <p:cNvSpPr txBox="1"/>
          <p:nvPr>
            <p:ph type="ctrTitle"/>
          </p:nvPr>
        </p:nvSpPr>
        <p:spPr>
          <a:xfrm>
            <a:off x="411175" y="644300"/>
            <a:ext cx="8282400" cy="21090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6000"/>
              <a:buNone/>
              <a:defRPr sz="6000">
                <a:solidFill>
                  <a:schemeClr val="lt1"/>
                </a:solidFill>
              </a:defRPr>
            </a:lvl1pPr>
            <a:lvl2pPr lvl="1" algn="ctr">
              <a:spcBef>
                <a:spcPts val="0"/>
              </a:spcBef>
              <a:spcAft>
                <a:spcPts val="0"/>
              </a:spcAft>
              <a:buClr>
                <a:schemeClr val="lt1"/>
              </a:buClr>
              <a:buSzPts val="6000"/>
              <a:buNone/>
              <a:defRPr sz="6000">
                <a:solidFill>
                  <a:schemeClr val="lt1"/>
                </a:solidFill>
              </a:defRPr>
            </a:lvl2pPr>
            <a:lvl3pPr lvl="2" algn="ctr">
              <a:spcBef>
                <a:spcPts val="0"/>
              </a:spcBef>
              <a:spcAft>
                <a:spcPts val="0"/>
              </a:spcAft>
              <a:buClr>
                <a:schemeClr val="lt1"/>
              </a:buClr>
              <a:buSzPts val="6000"/>
              <a:buNone/>
              <a:defRPr sz="6000">
                <a:solidFill>
                  <a:schemeClr val="lt1"/>
                </a:solidFill>
              </a:defRPr>
            </a:lvl3pPr>
            <a:lvl4pPr lvl="3" algn="ctr">
              <a:spcBef>
                <a:spcPts val="0"/>
              </a:spcBef>
              <a:spcAft>
                <a:spcPts val="0"/>
              </a:spcAft>
              <a:buClr>
                <a:schemeClr val="lt1"/>
              </a:buClr>
              <a:buSzPts val="6000"/>
              <a:buNone/>
              <a:defRPr sz="6000">
                <a:solidFill>
                  <a:schemeClr val="lt1"/>
                </a:solidFill>
              </a:defRPr>
            </a:lvl4pPr>
            <a:lvl5pPr lvl="4" algn="ctr">
              <a:spcBef>
                <a:spcPts val="0"/>
              </a:spcBef>
              <a:spcAft>
                <a:spcPts val="0"/>
              </a:spcAft>
              <a:buClr>
                <a:schemeClr val="lt1"/>
              </a:buClr>
              <a:buSzPts val="6000"/>
              <a:buNone/>
              <a:defRPr sz="6000">
                <a:solidFill>
                  <a:schemeClr val="lt1"/>
                </a:solidFill>
              </a:defRPr>
            </a:lvl5pPr>
            <a:lvl6pPr lvl="5" algn="ctr">
              <a:spcBef>
                <a:spcPts val="0"/>
              </a:spcBef>
              <a:spcAft>
                <a:spcPts val="0"/>
              </a:spcAft>
              <a:buClr>
                <a:schemeClr val="lt1"/>
              </a:buClr>
              <a:buSzPts val="6000"/>
              <a:buNone/>
              <a:defRPr sz="6000">
                <a:solidFill>
                  <a:schemeClr val="lt1"/>
                </a:solidFill>
              </a:defRPr>
            </a:lvl6pPr>
            <a:lvl7pPr lvl="6" algn="ctr">
              <a:spcBef>
                <a:spcPts val="0"/>
              </a:spcBef>
              <a:spcAft>
                <a:spcPts val="0"/>
              </a:spcAft>
              <a:buClr>
                <a:schemeClr val="lt1"/>
              </a:buClr>
              <a:buSzPts val="6000"/>
              <a:buNone/>
              <a:defRPr sz="6000">
                <a:solidFill>
                  <a:schemeClr val="lt1"/>
                </a:solidFill>
              </a:defRPr>
            </a:lvl7pPr>
            <a:lvl8pPr lvl="7" algn="ctr">
              <a:spcBef>
                <a:spcPts val="0"/>
              </a:spcBef>
              <a:spcAft>
                <a:spcPts val="0"/>
              </a:spcAft>
              <a:buClr>
                <a:schemeClr val="lt1"/>
              </a:buClr>
              <a:buSzPts val="6000"/>
              <a:buNone/>
              <a:defRPr sz="6000">
                <a:solidFill>
                  <a:schemeClr val="lt1"/>
                </a:solidFill>
              </a:defRPr>
            </a:lvl8pPr>
            <a:lvl9pPr lvl="8" algn="ctr">
              <a:spcBef>
                <a:spcPts val="0"/>
              </a:spcBef>
              <a:spcAft>
                <a:spcPts val="0"/>
              </a:spcAft>
              <a:buClr>
                <a:schemeClr val="lt1"/>
              </a:buClr>
              <a:buSzPts val="6000"/>
              <a:buNone/>
              <a:defRPr sz="6000">
                <a:solidFill>
                  <a:schemeClr val="lt1"/>
                </a:solidFill>
              </a:defRPr>
            </a:lvl9pPr>
          </a:lstStyle>
          <a:p/>
        </p:txBody>
      </p:sp>
      <p:sp>
        <p:nvSpPr>
          <p:cNvPr id="13" name="Google Shape;13;p2"/>
          <p:cNvSpPr txBox="1"/>
          <p:nvPr>
            <p:ph idx="1" type="subTitle"/>
          </p:nvPr>
        </p:nvSpPr>
        <p:spPr>
          <a:xfrm>
            <a:off x="411175" y="3398250"/>
            <a:ext cx="8282400" cy="1260600"/>
          </a:xfrm>
          <a:prstGeom prst="rect">
            <a:avLst/>
          </a:prstGeom>
        </p:spPr>
        <p:txBody>
          <a:bodyPr anchorCtr="0" anchor="ctr" bIns="91425" lIns="91425" spcFirstLastPara="1" rIns="91425" wrap="square" tIns="91425">
            <a:normAutofit/>
          </a:bodyPr>
          <a:lstStyle>
            <a:lvl1pPr lvl="0" algn="ctr">
              <a:lnSpc>
                <a:spcPct val="100000"/>
              </a:lnSpc>
              <a:spcBef>
                <a:spcPts val="0"/>
              </a:spcBef>
              <a:spcAft>
                <a:spcPts val="0"/>
              </a:spcAft>
              <a:buSzPts val="3600"/>
              <a:buFont typeface="Oswald"/>
              <a:buNone/>
              <a:defRPr sz="3600">
                <a:latin typeface="Oswald"/>
                <a:ea typeface="Oswald"/>
                <a:cs typeface="Oswald"/>
                <a:sym typeface="Oswald"/>
              </a:defRPr>
            </a:lvl1pPr>
            <a:lvl2pPr lvl="1" algn="ctr">
              <a:lnSpc>
                <a:spcPct val="100000"/>
              </a:lnSpc>
              <a:spcBef>
                <a:spcPts val="0"/>
              </a:spcBef>
              <a:spcAft>
                <a:spcPts val="0"/>
              </a:spcAft>
              <a:buSzPts val="3600"/>
              <a:buFont typeface="Oswald"/>
              <a:buNone/>
              <a:defRPr sz="3600">
                <a:latin typeface="Oswald"/>
                <a:ea typeface="Oswald"/>
                <a:cs typeface="Oswald"/>
                <a:sym typeface="Oswald"/>
              </a:defRPr>
            </a:lvl2pPr>
            <a:lvl3pPr lvl="2" algn="ctr">
              <a:lnSpc>
                <a:spcPct val="100000"/>
              </a:lnSpc>
              <a:spcBef>
                <a:spcPts val="0"/>
              </a:spcBef>
              <a:spcAft>
                <a:spcPts val="0"/>
              </a:spcAft>
              <a:buSzPts val="3600"/>
              <a:buFont typeface="Oswald"/>
              <a:buNone/>
              <a:defRPr sz="3600">
                <a:latin typeface="Oswald"/>
                <a:ea typeface="Oswald"/>
                <a:cs typeface="Oswald"/>
                <a:sym typeface="Oswald"/>
              </a:defRPr>
            </a:lvl3pPr>
            <a:lvl4pPr lvl="3" algn="ctr">
              <a:lnSpc>
                <a:spcPct val="100000"/>
              </a:lnSpc>
              <a:spcBef>
                <a:spcPts val="0"/>
              </a:spcBef>
              <a:spcAft>
                <a:spcPts val="0"/>
              </a:spcAft>
              <a:buSzPts val="3600"/>
              <a:buFont typeface="Oswald"/>
              <a:buNone/>
              <a:defRPr sz="3600">
                <a:latin typeface="Oswald"/>
                <a:ea typeface="Oswald"/>
                <a:cs typeface="Oswald"/>
                <a:sym typeface="Oswald"/>
              </a:defRPr>
            </a:lvl4pPr>
            <a:lvl5pPr lvl="4" algn="ctr">
              <a:lnSpc>
                <a:spcPct val="100000"/>
              </a:lnSpc>
              <a:spcBef>
                <a:spcPts val="0"/>
              </a:spcBef>
              <a:spcAft>
                <a:spcPts val="0"/>
              </a:spcAft>
              <a:buSzPts val="3600"/>
              <a:buFont typeface="Oswald"/>
              <a:buNone/>
              <a:defRPr sz="3600">
                <a:latin typeface="Oswald"/>
                <a:ea typeface="Oswald"/>
                <a:cs typeface="Oswald"/>
                <a:sym typeface="Oswald"/>
              </a:defRPr>
            </a:lvl5pPr>
            <a:lvl6pPr lvl="5" algn="ctr">
              <a:lnSpc>
                <a:spcPct val="100000"/>
              </a:lnSpc>
              <a:spcBef>
                <a:spcPts val="0"/>
              </a:spcBef>
              <a:spcAft>
                <a:spcPts val="0"/>
              </a:spcAft>
              <a:buSzPts val="3600"/>
              <a:buFont typeface="Oswald"/>
              <a:buNone/>
              <a:defRPr sz="3600">
                <a:latin typeface="Oswald"/>
                <a:ea typeface="Oswald"/>
                <a:cs typeface="Oswald"/>
                <a:sym typeface="Oswald"/>
              </a:defRPr>
            </a:lvl6pPr>
            <a:lvl7pPr lvl="6" algn="ctr">
              <a:lnSpc>
                <a:spcPct val="100000"/>
              </a:lnSpc>
              <a:spcBef>
                <a:spcPts val="0"/>
              </a:spcBef>
              <a:spcAft>
                <a:spcPts val="0"/>
              </a:spcAft>
              <a:buSzPts val="3600"/>
              <a:buFont typeface="Oswald"/>
              <a:buNone/>
              <a:defRPr sz="3600">
                <a:latin typeface="Oswald"/>
                <a:ea typeface="Oswald"/>
                <a:cs typeface="Oswald"/>
                <a:sym typeface="Oswald"/>
              </a:defRPr>
            </a:lvl7pPr>
            <a:lvl8pPr lvl="7" algn="ctr">
              <a:lnSpc>
                <a:spcPct val="100000"/>
              </a:lnSpc>
              <a:spcBef>
                <a:spcPts val="0"/>
              </a:spcBef>
              <a:spcAft>
                <a:spcPts val="0"/>
              </a:spcAft>
              <a:buSzPts val="3600"/>
              <a:buFont typeface="Oswald"/>
              <a:buNone/>
              <a:defRPr sz="3600">
                <a:latin typeface="Oswald"/>
                <a:ea typeface="Oswald"/>
                <a:cs typeface="Oswald"/>
                <a:sym typeface="Oswald"/>
              </a:defRPr>
            </a:lvl8pPr>
            <a:lvl9pPr lvl="8" algn="ctr">
              <a:lnSpc>
                <a:spcPct val="100000"/>
              </a:lnSpc>
              <a:spcBef>
                <a:spcPts val="0"/>
              </a:spcBef>
              <a:spcAft>
                <a:spcPts val="0"/>
              </a:spcAft>
              <a:buSzPts val="3600"/>
              <a:buFont typeface="Oswald"/>
              <a:buNone/>
              <a:defRPr sz="3600">
                <a:latin typeface="Oswald"/>
                <a:ea typeface="Oswald"/>
                <a:cs typeface="Oswald"/>
                <a:sym typeface="Oswald"/>
              </a:defRPr>
            </a:lvl9pPr>
          </a:lstStyle>
          <a:p/>
        </p:txBody>
      </p:sp>
      <p:sp>
        <p:nvSpPr>
          <p:cNvPr id="14" name="Google Shape;14;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5" name="Shape 15"/>
        <p:cNvGrpSpPr/>
        <p:nvPr/>
      </p:nvGrpSpPr>
      <p:grpSpPr>
        <a:xfrm>
          <a:off x="0" y="0"/>
          <a:ext cx="0" cy="0"/>
          <a:chOff x="0" y="0"/>
          <a:chExt cx="0" cy="0"/>
        </a:xfrm>
      </p:grpSpPr>
      <p:sp>
        <p:nvSpPr>
          <p:cNvPr id="16" name="Google Shape;16;p3"/>
          <p:cNvSpPr/>
          <p:nvPr/>
        </p:nvSpPr>
        <p:spPr>
          <a:xfrm>
            <a:off x="0" y="1567350"/>
            <a:ext cx="9144000" cy="20088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3"/>
          <p:cNvSpPr txBox="1"/>
          <p:nvPr>
            <p:ph type="title"/>
          </p:nvPr>
        </p:nvSpPr>
        <p:spPr>
          <a:xfrm>
            <a:off x="430800" y="1889700"/>
            <a:ext cx="8282400" cy="1516500"/>
          </a:xfrm>
          <a:prstGeom prst="rect">
            <a:avLst/>
          </a:prstGeom>
        </p:spPr>
        <p:txBody>
          <a:bodyPr anchorCtr="0" anchor="ctr" bIns="91425" lIns="91425" spcFirstLastPara="1" rIns="91425" wrap="square" tIns="91425">
            <a:normAutofit/>
          </a:bodyPr>
          <a:lstStyle>
            <a:lvl1pPr lvl="0" algn="ctr">
              <a:spcBef>
                <a:spcPts val="0"/>
              </a:spcBef>
              <a:spcAft>
                <a:spcPts val="0"/>
              </a:spcAft>
              <a:buClr>
                <a:schemeClr val="lt1"/>
              </a:buClr>
              <a:buSzPts val="3600"/>
              <a:buNone/>
              <a:defRPr sz="3600">
                <a:solidFill>
                  <a:schemeClr val="lt1"/>
                </a:solidFill>
              </a:defRPr>
            </a:lvl1pPr>
            <a:lvl2pPr lvl="1" algn="ctr">
              <a:spcBef>
                <a:spcPts val="0"/>
              </a:spcBef>
              <a:spcAft>
                <a:spcPts val="0"/>
              </a:spcAft>
              <a:buClr>
                <a:schemeClr val="lt1"/>
              </a:buClr>
              <a:buSzPts val="3600"/>
              <a:buNone/>
              <a:defRPr sz="3600">
                <a:solidFill>
                  <a:schemeClr val="lt1"/>
                </a:solidFill>
              </a:defRPr>
            </a:lvl2pPr>
            <a:lvl3pPr lvl="2" algn="ctr">
              <a:spcBef>
                <a:spcPts val="0"/>
              </a:spcBef>
              <a:spcAft>
                <a:spcPts val="0"/>
              </a:spcAft>
              <a:buClr>
                <a:schemeClr val="lt1"/>
              </a:buClr>
              <a:buSzPts val="3600"/>
              <a:buNone/>
              <a:defRPr sz="3600">
                <a:solidFill>
                  <a:schemeClr val="lt1"/>
                </a:solidFill>
              </a:defRPr>
            </a:lvl3pPr>
            <a:lvl4pPr lvl="3" algn="ctr">
              <a:spcBef>
                <a:spcPts val="0"/>
              </a:spcBef>
              <a:spcAft>
                <a:spcPts val="0"/>
              </a:spcAft>
              <a:buClr>
                <a:schemeClr val="lt1"/>
              </a:buClr>
              <a:buSzPts val="3600"/>
              <a:buNone/>
              <a:defRPr sz="3600">
                <a:solidFill>
                  <a:schemeClr val="lt1"/>
                </a:solidFill>
              </a:defRPr>
            </a:lvl4pPr>
            <a:lvl5pPr lvl="4" algn="ctr">
              <a:spcBef>
                <a:spcPts val="0"/>
              </a:spcBef>
              <a:spcAft>
                <a:spcPts val="0"/>
              </a:spcAft>
              <a:buClr>
                <a:schemeClr val="lt1"/>
              </a:buClr>
              <a:buSzPts val="3600"/>
              <a:buNone/>
              <a:defRPr sz="3600">
                <a:solidFill>
                  <a:schemeClr val="lt1"/>
                </a:solidFill>
              </a:defRPr>
            </a:lvl5pPr>
            <a:lvl6pPr lvl="5" algn="ctr">
              <a:spcBef>
                <a:spcPts val="0"/>
              </a:spcBef>
              <a:spcAft>
                <a:spcPts val="0"/>
              </a:spcAft>
              <a:buClr>
                <a:schemeClr val="lt1"/>
              </a:buClr>
              <a:buSzPts val="3600"/>
              <a:buNone/>
              <a:defRPr sz="3600">
                <a:solidFill>
                  <a:schemeClr val="lt1"/>
                </a:solidFill>
              </a:defRPr>
            </a:lvl6pPr>
            <a:lvl7pPr lvl="6" algn="ctr">
              <a:spcBef>
                <a:spcPts val="0"/>
              </a:spcBef>
              <a:spcAft>
                <a:spcPts val="0"/>
              </a:spcAft>
              <a:buClr>
                <a:schemeClr val="lt1"/>
              </a:buClr>
              <a:buSzPts val="3600"/>
              <a:buNone/>
              <a:defRPr sz="3600">
                <a:solidFill>
                  <a:schemeClr val="lt1"/>
                </a:solidFill>
              </a:defRPr>
            </a:lvl7pPr>
            <a:lvl8pPr lvl="7" algn="ctr">
              <a:spcBef>
                <a:spcPts val="0"/>
              </a:spcBef>
              <a:spcAft>
                <a:spcPts val="0"/>
              </a:spcAft>
              <a:buClr>
                <a:schemeClr val="lt1"/>
              </a:buClr>
              <a:buSzPts val="3600"/>
              <a:buNone/>
              <a:defRPr sz="3600">
                <a:solidFill>
                  <a:schemeClr val="lt1"/>
                </a:solidFill>
              </a:defRPr>
            </a:lvl8pPr>
            <a:lvl9pPr lvl="8" algn="ctr">
              <a:spcBef>
                <a:spcPts val="0"/>
              </a:spcBef>
              <a:spcAft>
                <a:spcPts val="0"/>
              </a:spcAft>
              <a:buClr>
                <a:schemeClr val="lt1"/>
              </a:buClr>
              <a:buSzPts val="3600"/>
              <a:buNone/>
              <a:defRPr sz="3600">
                <a:solidFill>
                  <a:schemeClr val="lt1"/>
                </a:solidFill>
              </a:defRPr>
            </a:lvl9pPr>
          </a:lstStyle>
          <a:p/>
        </p:txBody>
      </p:sp>
      <p:sp>
        <p:nvSpPr>
          <p:cNvPr id="18" name="Google Shape;18;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9" name="Shape 19"/>
        <p:cNvGrpSpPr/>
        <p:nvPr/>
      </p:nvGrpSpPr>
      <p:grpSpPr>
        <a:xfrm>
          <a:off x="0" y="0"/>
          <a:ext cx="0" cy="0"/>
          <a:chOff x="0" y="0"/>
          <a:chExt cx="0" cy="0"/>
        </a:xfrm>
      </p:grpSpPr>
      <p:cxnSp>
        <p:nvCxnSpPr>
          <p:cNvPr id="20" name="Google Shape;20;p4"/>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1" name="Google Shape;21;p4"/>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2" name="Google Shape;22;p4"/>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23" name="Google Shape;23;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4" name="Shape 24"/>
        <p:cNvGrpSpPr/>
        <p:nvPr/>
      </p:nvGrpSpPr>
      <p:grpSpPr>
        <a:xfrm>
          <a:off x="0" y="0"/>
          <a:ext cx="0" cy="0"/>
          <a:chOff x="0" y="0"/>
          <a:chExt cx="0" cy="0"/>
        </a:xfrm>
      </p:grpSpPr>
      <p:cxnSp>
        <p:nvCxnSpPr>
          <p:cNvPr id="25" name="Google Shape;25;p5"/>
          <p:cNvCxnSpPr/>
          <p:nvPr/>
        </p:nvCxnSpPr>
        <p:spPr>
          <a:xfrm>
            <a:off x="429200" y="1275577"/>
            <a:ext cx="614100" cy="0"/>
          </a:xfrm>
          <a:prstGeom prst="straightConnector1">
            <a:avLst/>
          </a:prstGeom>
          <a:noFill/>
          <a:ln cap="flat" cmpd="sng" w="19050">
            <a:solidFill>
              <a:schemeClr val="dk2"/>
            </a:solidFill>
            <a:prstDash val="lgDash"/>
            <a:round/>
            <a:headEnd len="sm" w="sm" type="none"/>
            <a:tailEnd len="sm" w="sm" type="none"/>
          </a:ln>
        </p:spPr>
      </p:cxnSp>
      <p:sp>
        <p:nvSpPr>
          <p:cNvPr id="26" name="Google Shape;26;p5"/>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27" name="Google Shape;27;p5"/>
          <p:cNvSpPr txBox="1"/>
          <p:nvPr>
            <p:ph idx="1" type="body"/>
          </p:nvPr>
        </p:nvSpPr>
        <p:spPr>
          <a:xfrm>
            <a:off x="311700" y="1468825"/>
            <a:ext cx="3999900" cy="3099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8" name="Google Shape;28;p5"/>
          <p:cNvSpPr txBox="1"/>
          <p:nvPr>
            <p:ph idx="2" type="body"/>
          </p:nvPr>
        </p:nvSpPr>
        <p:spPr>
          <a:xfrm>
            <a:off x="4832400" y="1468825"/>
            <a:ext cx="3999900" cy="30999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 name="Google Shape;29;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0" name="Shape 30"/>
        <p:cNvGrpSpPr/>
        <p:nvPr/>
      </p:nvGrpSpPr>
      <p:grpSpPr>
        <a:xfrm>
          <a:off x="0" y="0"/>
          <a:ext cx="0" cy="0"/>
          <a:chOff x="0" y="0"/>
          <a:chExt cx="0" cy="0"/>
        </a:xfrm>
      </p:grpSpPr>
      <p:sp>
        <p:nvSpPr>
          <p:cNvPr id="31" name="Google Shape;31;p6"/>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p:txBody>
      </p:sp>
      <p:sp>
        <p:nvSpPr>
          <p:cNvPr id="32" name="Google Shape;32;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3" name="Shape 33"/>
        <p:cNvGrpSpPr/>
        <p:nvPr/>
      </p:nvGrpSpPr>
      <p:grpSpPr>
        <a:xfrm>
          <a:off x="0" y="0"/>
          <a:ext cx="0" cy="0"/>
          <a:chOff x="0" y="0"/>
          <a:chExt cx="0" cy="0"/>
        </a:xfrm>
      </p:grpSpPr>
      <p:cxnSp>
        <p:nvCxnSpPr>
          <p:cNvPr id="34" name="Google Shape;34;p7"/>
          <p:cNvCxnSpPr/>
          <p:nvPr/>
        </p:nvCxnSpPr>
        <p:spPr>
          <a:xfrm>
            <a:off x="418675" y="1457787"/>
            <a:ext cx="614100" cy="0"/>
          </a:xfrm>
          <a:prstGeom prst="straightConnector1">
            <a:avLst/>
          </a:prstGeom>
          <a:noFill/>
          <a:ln cap="flat" cmpd="sng" w="19050">
            <a:solidFill>
              <a:schemeClr val="dk2"/>
            </a:solidFill>
            <a:prstDash val="lgDash"/>
            <a:round/>
            <a:headEnd len="sm" w="sm" type="none"/>
            <a:tailEnd len="sm" w="sm" type="none"/>
          </a:ln>
        </p:spPr>
      </p:cxnSp>
      <p:sp>
        <p:nvSpPr>
          <p:cNvPr id="35" name="Google Shape;35;p7"/>
          <p:cNvSpPr txBox="1"/>
          <p:nvPr>
            <p:ph type="title"/>
          </p:nvPr>
        </p:nvSpPr>
        <p:spPr>
          <a:xfrm>
            <a:off x="311700" y="6318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6" name="Google Shape;36;p7"/>
          <p:cNvSpPr txBox="1"/>
          <p:nvPr>
            <p:ph idx="1" type="body"/>
          </p:nvPr>
        </p:nvSpPr>
        <p:spPr>
          <a:xfrm>
            <a:off x="311700" y="1618204"/>
            <a:ext cx="2808000" cy="29508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7" name="Google Shape;37;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lt2"/>
        </a:solidFill>
      </p:bgPr>
    </p:bg>
    <p:spTree>
      <p:nvGrpSpPr>
        <p:cNvPr id="38" name="Shape 38"/>
        <p:cNvGrpSpPr/>
        <p:nvPr/>
      </p:nvGrpSpPr>
      <p:grpSpPr>
        <a:xfrm>
          <a:off x="0" y="0"/>
          <a:ext cx="0" cy="0"/>
          <a:chOff x="0" y="0"/>
          <a:chExt cx="0" cy="0"/>
        </a:xfrm>
      </p:grpSpPr>
      <p:sp>
        <p:nvSpPr>
          <p:cNvPr id="39" name="Google Shape;39;p8"/>
          <p:cNvSpPr txBox="1"/>
          <p:nvPr>
            <p:ph type="title"/>
          </p:nvPr>
        </p:nvSpPr>
        <p:spPr>
          <a:xfrm>
            <a:off x="490250" y="528900"/>
            <a:ext cx="5678100" cy="4085700"/>
          </a:xfrm>
          <a:prstGeom prst="rect">
            <a:avLst/>
          </a:prstGeom>
        </p:spPr>
        <p:txBody>
          <a:bodyPr anchorCtr="0" anchor="ctr" bIns="91425" lIns="91425" spcFirstLastPara="1" rIns="91425" wrap="square" tIns="91425">
            <a:normAutofit/>
          </a:bodyPr>
          <a:lstStyle>
            <a:lvl1pPr lvl="0">
              <a:spcBef>
                <a:spcPts val="0"/>
              </a:spcBef>
              <a:spcAft>
                <a:spcPts val="0"/>
              </a:spcAft>
              <a:buClr>
                <a:schemeClr val="lt1"/>
              </a:buClr>
              <a:buSzPts val="5400"/>
              <a:buNone/>
              <a:defRPr sz="5400">
                <a:solidFill>
                  <a:schemeClr val="lt1"/>
                </a:solidFill>
              </a:defRPr>
            </a:lvl1pPr>
            <a:lvl2pPr lvl="1">
              <a:spcBef>
                <a:spcPts val="0"/>
              </a:spcBef>
              <a:spcAft>
                <a:spcPts val="0"/>
              </a:spcAft>
              <a:buClr>
                <a:schemeClr val="lt1"/>
              </a:buClr>
              <a:buSzPts val="5400"/>
              <a:buNone/>
              <a:defRPr sz="5400">
                <a:solidFill>
                  <a:schemeClr val="lt1"/>
                </a:solidFill>
              </a:defRPr>
            </a:lvl2pPr>
            <a:lvl3pPr lvl="2">
              <a:spcBef>
                <a:spcPts val="0"/>
              </a:spcBef>
              <a:spcAft>
                <a:spcPts val="0"/>
              </a:spcAft>
              <a:buClr>
                <a:schemeClr val="lt1"/>
              </a:buClr>
              <a:buSzPts val="5400"/>
              <a:buNone/>
              <a:defRPr sz="5400">
                <a:solidFill>
                  <a:schemeClr val="lt1"/>
                </a:solidFill>
              </a:defRPr>
            </a:lvl3pPr>
            <a:lvl4pPr lvl="3">
              <a:spcBef>
                <a:spcPts val="0"/>
              </a:spcBef>
              <a:spcAft>
                <a:spcPts val="0"/>
              </a:spcAft>
              <a:buClr>
                <a:schemeClr val="lt1"/>
              </a:buClr>
              <a:buSzPts val="5400"/>
              <a:buNone/>
              <a:defRPr sz="5400">
                <a:solidFill>
                  <a:schemeClr val="lt1"/>
                </a:solidFill>
              </a:defRPr>
            </a:lvl4pPr>
            <a:lvl5pPr lvl="4">
              <a:spcBef>
                <a:spcPts val="0"/>
              </a:spcBef>
              <a:spcAft>
                <a:spcPts val="0"/>
              </a:spcAft>
              <a:buClr>
                <a:schemeClr val="lt1"/>
              </a:buClr>
              <a:buSzPts val="5400"/>
              <a:buNone/>
              <a:defRPr sz="5400">
                <a:solidFill>
                  <a:schemeClr val="lt1"/>
                </a:solidFill>
              </a:defRPr>
            </a:lvl5pPr>
            <a:lvl6pPr lvl="5">
              <a:spcBef>
                <a:spcPts val="0"/>
              </a:spcBef>
              <a:spcAft>
                <a:spcPts val="0"/>
              </a:spcAft>
              <a:buClr>
                <a:schemeClr val="lt1"/>
              </a:buClr>
              <a:buSzPts val="5400"/>
              <a:buNone/>
              <a:defRPr sz="5400">
                <a:solidFill>
                  <a:schemeClr val="lt1"/>
                </a:solidFill>
              </a:defRPr>
            </a:lvl6pPr>
            <a:lvl7pPr lvl="6">
              <a:spcBef>
                <a:spcPts val="0"/>
              </a:spcBef>
              <a:spcAft>
                <a:spcPts val="0"/>
              </a:spcAft>
              <a:buClr>
                <a:schemeClr val="lt1"/>
              </a:buClr>
              <a:buSzPts val="5400"/>
              <a:buNone/>
              <a:defRPr sz="5400">
                <a:solidFill>
                  <a:schemeClr val="lt1"/>
                </a:solidFill>
              </a:defRPr>
            </a:lvl7pPr>
            <a:lvl8pPr lvl="7">
              <a:spcBef>
                <a:spcPts val="0"/>
              </a:spcBef>
              <a:spcAft>
                <a:spcPts val="0"/>
              </a:spcAft>
              <a:buClr>
                <a:schemeClr val="lt1"/>
              </a:buClr>
              <a:buSzPts val="5400"/>
              <a:buNone/>
              <a:defRPr sz="5400">
                <a:solidFill>
                  <a:schemeClr val="lt1"/>
                </a:solidFill>
              </a:defRPr>
            </a:lvl8pPr>
            <a:lvl9pPr lvl="8">
              <a:spcBef>
                <a:spcPts val="0"/>
              </a:spcBef>
              <a:spcAft>
                <a:spcPts val="0"/>
              </a:spcAft>
              <a:buClr>
                <a:schemeClr val="lt1"/>
              </a:buClr>
              <a:buSzPts val="5400"/>
              <a:buNone/>
              <a:defRPr sz="5400">
                <a:solidFill>
                  <a:schemeClr val="lt1"/>
                </a:solidFill>
              </a:defRPr>
            </a:lvl9pPr>
          </a:lstStyle>
          <a:p/>
        </p:txBody>
      </p:sp>
      <p:sp>
        <p:nvSpPr>
          <p:cNvPr id="40" name="Google Shape;40;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solidFill>
                  <a:schemeClr val="lt1"/>
                </a:solidFill>
              </a:defRPr>
            </a:lvl1pPr>
            <a:lvl2pPr lvl="1">
              <a:buNone/>
              <a:defRPr>
                <a:solidFill>
                  <a:schemeClr val="lt1"/>
                </a:solidFill>
              </a:defRPr>
            </a:lvl2pPr>
            <a:lvl3pPr lvl="2">
              <a:buNone/>
              <a:defRPr>
                <a:solidFill>
                  <a:schemeClr val="lt1"/>
                </a:solidFill>
              </a:defRPr>
            </a:lvl3pPr>
            <a:lvl4pPr lvl="3">
              <a:buNone/>
              <a:defRPr>
                <a:solidFill>
                  <a:schemeClr val="lt1"/>
                </a:solidFill>
              </a:defRPr>
            </a:lvl4pPr>
            <a:lvl5pPr lvl="4">
              <a:buNone/>
              <a:defRPr>
                <a:solidFill>
                  <a:schemeClr val="lt1"/>
                </a:solidFill>
              </a:defRPr>
            </a:lvl5pPr>
            <a:lvl6pPr lvl="5">
              <a:buNone/>
              <a:defRPr>
                <a:solidFill>
                  <a:schemeClr val="lt1"/>
                </a:solidFill>
              </a:defRPr>
            </a:lvl6pPr>
            <a:lvl7pPr lvl="6">
              <a:buNone/>
              <a:defRPr>
                <a:solidFill>
                  <a:schemeClr val="lt1"/>
                </a:solidFill>
              </a:defRPr>
            </a:lvl7pPr>
            <a:lvl8pPr lvl="7">
              <a:buNone/>
              <a:defRPr>
                <a:solidFill>
                  <a:schemeClr val="lt1"/>
                </a:solidFill>
              </a:defRPr>
            </a:lvl8pPr>
            <a:lvl9pPr lvl="8">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bg>
      <p:bgPr>
        <a:solidFill>
          <a:schemeClr val="dk1"/>
        </a:solidFill>
      </p:bgPr>
    </p:bg>
    <p:spTree>
      <p:nvGrpSpPr>
        <p:cNvPr id="41" name="Shape 41"/>
        <p:cNvGrpSpPr/>
        <p:nvPr/>
      </p:nvGrpSpPr>
      <p:grpSpPr>
        <a:xfrm>
          <a:off x="0" y="0"/>
          <a:ext cx="0" cy="0"/>
          <a:chOff x="0" y="0"/>
          <a:chExt cx="0" cy="0"/>
        </a:xfrm>
      </p:grpSpPr>
      <p:sp>
        <p:nvSpPr>
          <p:cNvPr id="42" name="Google Shape;42;p9"/>
          <p:cNvSpPr/>
          <p:nvPr/>
        </p:nvSpPr>
        <p:spPr>
          <a:xfrm>
            <a:off x="4572000" y="175"/>
            <a:ext cx="4572000" cy="5143500"/>
          </a:xfrm>
          <a:prstGeom prst="rect">
            <a:avLst/>
          </a:prstGeom>
          <a:solidFill>
            <a:schemeClr val="l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3" name="Google Shape;43;p9"/>
          <p:cNvCxnSpPr/>
          <p:nvPr/>
        </p:nvCxnSpPr>
        <p:spPr>
          <a:xfrm>
            <a:off x="5029675" y="4495500"/>
            <a:ext cx="577200" cy="0"/>
          </a:xfrm>
          <a:prstGeom prst="straightConnector1">
            <a:avLst/>
          </a:prstGeom>
          <a:noFill/>
          <a:ln cap="flat" cmpd="sng" w="19050">
            <a:solidFill>
              <a:schemeClr val="dk1"/>
            </a:solidFill>
            <a:prstDash val="lgDash"/>
            <a:round/>
            <a:headEnd len="sm" w="sm" type="none"/>
            <a:tailEnd len="sm" w="sm" type="none"/>
          </a:ln>
        </p:spPr>
      </p:cxnSp>
      <p:sp>
        <p:nvSpPr>
          <p:cNvPr id="44" name="Google Shape;44;p9"/>
          <p:cNvSpPr txBox="1"/>
          <p:nvPr>
            <p:ph type="title"/>
          </p:nvPr>
        </p:nvSpPr>
        <p:spPr>
          <a:xfrm>
            <a:off x="265500" y="1078750"/>
            <a:ext cx="4045200" cy="1789200"/>
          </a:xfrm>
          <a:prstGeom prst="rect">
            <a:avLst/>
          </a:prstGeom>
        </p:spPr>
        <p:txBody>
          <a:bodyPr anchorCtr="0" anchor="b" bIns="91425" lIns="91425" spcFirstLastPara="1" rIns="91425" wrap="square" tIns="91425">
            <a:normAutofit/>
          </a:bodyPr>
          <a:lstStyle>
            <a:lvl1pPr lvl="0" algn="ctr">
              <a:spcBef>
                <a:spcPts val="0"/>
              </a:spcBef>
              <a:spcAft>
                <a:spcPts val="0"/>
              </a:spcAft>
              <a:buClr>
                <a:schemeClr val="lt1"/>
              </a:buClr>
              <a:buSzPts val="4600"/>
              <a:buNone/>
              <a:defRPr sz="4600">
                <a:solidFill>
                  <a:schemeClr val="lt1"/>
                </a:solidFill>
              </a:defRPr>
            </a:lvl1pPr>
            <a:lvl2pPr lvl="1" algn="ctr">
              <a:spcBef>
                <a:spcPts val="0"/>
              </a:spcBef>
              <a:spcAft>
                <a:spcPts val="0"/>
              </a:spcAft>
              <a:buClr>
                <a:schemeClr val="lt1"/>
              </a:buClr>
              <a:buSzPts val="4600"/>
              <a:buNone/>
              <a:defRPr sz="4600">
                <a:solidFill>
                  <a:schemeClr val="lt1"/>
                </a:solidFill>
              </a:defRPr>
            </a:lvl2pPr>
            <a:lvl3pPr lvl="2" algn="ctr">
              <a:spcBef>
                <a:spcPts val="0"/>
              </a:spcBef>
              <a:spcAft>
                <a:spcPts val="0"/>
              </a:spcAft>
              <a:buClr>
                <a:schemeClr val="lt1"/>
              </a:buClr>
              <a:buSzPts val="4600"/>
              <a:buNone/>
              <a:defRPr sz="4600">
                <a:solidFill>
                  <a:schemeClr val="lt1"/>
                </a:solidFill>
              </a:defRPr>
            </a:lvl3pPr>
            <a:lvl4pPr lvl="3" algn="ctr">
              <a:spcBef>
                <a:spcPts val="0"/>
              </a:spcBef>
              <a:spcAft>
                <a:spcPts val="0"/>
              </a:spcAft>
              <a:buClr>
                <a:schemeClr val="lt1"/>
              </a:buClr>
              <a:buSzPts val="4600"/>
              <a:buNone/>
              <a:defRPr sz="4600">
                <a:solidFill>
                  <a:schemeClr val="lt1"/>
                </a:solidFill>
              </a:defRPr>
            </a:lvl4pPr>
            <a:lvl5pPr lvl="4" algn="ctr">
              <a:spcBef>
                <a:spcPts val="0"/>
              </a:spcBef>
              <a:spcAft>
                <a:spcPts val="0"/>
              </a:spcAft>
              <a:buClr>
                <a:schemeClr val="lt1"/>
              </a:buClr>
              <a:buSzPts val="4600"/>
              <a:buNone/>
              <a:defRPr sz="4600">
                <a:solidFill>
                  <a:schemeClr val="lt1"/>
                </a:solidFill>
              </a:defRPr>
            </a:lvl5pPr>
            <a:lvl6pPr lvl="5" algn="ctr">
              <a:spcBef>
                <a:spcPts val="0"/>
              </a:spcBef>
              <a:spcAft>
                <a:spcPts val="0"/>
              </a:spcAft>
              <a:buClr>
                <a:schemeClr val="lt1"/>
              </a:buClr>
              <a:buSzPts val="4600"/>
              <a:buNone/>
              <a:defRPr sz="4600">
                <a:solidFill>
                  <a:schemeClr val="lt1"/>
                </a:solidFill>
              </a:defRPr>
            </a:lvl6pPr>
            <a:lvl7pPr lvl="6" algn="ctr">
              <a:spcBef>
                <a:spcPts val="0"/>
              </a:spcBef>
              <a:spcAft>
                <a:spcPts val="0"/>
              </a:spcAft>
              <a:buClr>
                <a:schemeClr val="lt1"/>
              </a:buClr>
              <a:buSzPts val="4600"/>
              <a:buNone/>
              <a:defRPr sz="4600">
                <a:solidFill>
                  <a:schemeClr val="lt1"/>
                </a:solidFill>
              </a:defRPr>
            </a:lvl7pPr>
            <a:lvl8pPr lvl="7" algn="ctr">
              <a:spcBef>
                <a:spcPts val="0"/>
              </a:spcBef>
              <a:spcAft>
                <a:spcPts val="0"/>
              </a:spcAft>
              <a:buClr>
                <a:schemeClr val="lt1"/>
              </a:buClr>
              <a:buSzPts val="4600"/>
              <a:buNone/>
              <a:defRPr sz="4600">
                <a:solidFill>
                  <a:schemeClr val="lt1"/>
                </a:solidFill>
              </a:defRPr>
            </a:lvl8pPr>
            <a:lvl9pPr lvl="8" algn="ctr">
              <a:spcBef>
                <a:spcPts val="0"/>
              </a:spcBef>
              <a:spcAft>
                <a:spcPts val="0"/>
              </a:spcAft>
              <a:buClr>
                <a:schemeClr val="lt1"/>
              </a:buClr>
              <a:buSzPts val="4600"/>
              <a:buNone/>
              <a:defRPr sz="4600">
                <a:solidFill>
                  <a:schemeClr val="lt1"/>
                </a:solidFill>
              </a:defRPr>
            </a:lvl9pPr>
          </a:lstStyle>
          <a:p/>
        </p:txBody>
      </p:sp>
      <p:sp>
        <p:nvSpPr>
          <p:cNvPr id="45" name="Google Shape;45;p9"/>
          <p:cNvSpPr txBox="1"/>
          <p:nvPr>
            <p:ph idx="1" type="subTitle"/>
          </p:nvPr>
        </p:nvSpPr>
        <p:spPr>
          <a:xfrm>
            <a:off x="265500" y="2921401"/>
            <a:ext cx="4045200" cy="13455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Clr>
                <a:schemeClr val="lt1"/>
              </a:buClr>
              <a:buSzPts val="1900"/>
              <a:buNone/>
              <a:defRPr sz="1900">
                <a:solidFill>
                  <a:schemeClr val="lt1"/>
                </a:solidFill>
              </a:defRPr>
            </a:lvl1pPr>
            <a:lvl2pPr lvl="1" algn="ctr">
              <a:lnSpc>
                <a:spcPct val="100000"/>
              </a:lnSpc>
              <a:spcBef>
                <a:spcPts val="0"/>
              </a:spcBef>
              <a:spcAft>
                <a:spcPts val="0"/>
              </a:spcAft>
              <a:buClr>
                <a:schemeClr val="lt1"/>
              </a:buClr>
              <a:buSzPts val="1900"/>
              <a:buNone/>
              <a:defRPr sz="1900">
                <a:solidFill>
                  <a:schemeClr val="lt1"/>
                </a:solidFill>
              </a:defRPr>
            </a:lvl2pPr>
            <a:lvl3pPr lvl="2" algn="ctr">
              <a:lnSpc>
                <a:spcPct val="100000"/>
              </a:lnSpc>
              <a:spcBef>
                <a:spcPts val="0"/>
              </a:spcBef>
              <a:spcAft>
                <a:spcPts val="0"/>
              </a:spcAft>
              <a:buClr>
                <a:schemeClr val="lt1"/>
              </a:buClr>
              <a:buSzPts val="1900"/>
              <a:buNone/>
              <a:defRPr sz="1900">
                <a:solidFill>
                  <a:schemeClr val="lt1"/>
                </a:solidFill>
              </a:defRPr>
            </a:lvl3pPr>
            <a:lvl4pPr lvl="3" algn="ctr">
              <a:lnSpc>
                <a:spcPct val="100000"/>
              </a:lnSpc>
              <a:spcBef>
                <a:spcPts val="0"/>
              </a:spcBef>
              <a:spcAft>
                <a:spcPts val="0"/>
              </a:spcAft>
              <a:buClr>
                <a:schemeClr val="lt1"/>
              </a:buClr>
              <a:buSzPts val="1900"/>
              <a:buNone/>
              <a:defRPr sz="1900">
                <a:solidFill>
                  <a:schemeClr val="lt1"/>
                </a:solidFill>
              </a:defRPr>
            </a:lvl4pPr>
            <a:lvl5pPr lvl="4" algn="ctr">
              <a:lnSpc>
                <a:spcPct val="100000"/>
              </a:lnSpc>
              <a:spcBef>
                <a:spcPts val="0"/>
              </a:spcBef>
              <a:spcAft>
                <a:spcPts val="0"/>
              </a:spcAft>
              <a:buClr>
                <a:schemeClr val="lt1"/>
              </a:buClr>
              <a:buSzPts val="1900"/>
              <a:buNone/>
              <a:defRPr sz="1900">
                <a:solidFill>
                  <a:schemeClr val="lt1"/>
                </a:solidFill>
              </a:defRPr>
            </a:lvl5pPr>
            <a:lvl6pPr lvl="5" algn="ctr">
              <a:lnSpc>
                <a:spcPct val="100000"/>
              </a:lnSpc>
              <a:spcBef>
                <a:spcPts val="0"/>
              </a:spcBef>
              <a:spcAft>
                <a:spcPts val="0"/>
              </a:spcAft>
              <a:buClr>
                <a:schemeClr val="lt1"/>
              </a:buClr>
              <a:buSzPts val="1900"/>
              <a:buNone/>
              <a:defRPr sz="1900">
                <a:solidFill>
                  <a:schemeClr val="lt1"/>
                </a:solidFill>
              </a:defRPr>
            </a:lvl6pPr>
            <a:lvl7pPr lvl="6" algn="ctr">
              <a:lnSpc>
                <a:spcPct val="100000"/>
              </a:lnSpc>
              <a:spcBef>
                <a:spcPts val="0"/>
              </a:spcBef>
              <a:spcAft>
                <a:spcPts val="0"/>
              </a:spcAft>
              <a:buClr>
                <a:schemeClr val="lt1"/>
              </a:buClr>
              <a:buSzPts val="1900"/>
              <a:buNone/>
              <a:defRPr sz="1900">
                <a:solidFill>
                  <a:schemeClr val="lt1"/>
                </a:solidFill>
              </a:defRPr>
            </a:lvl7pPr>
            <a:lvl8pPr lvl="7" algn="ctr">
              <a:lnSpc>
                <a:spcPct val="100000"/>
              </a:lnSpc>
              <a:spcBef>
                <a:spcPts val="0"/>
              </a:spcBef>
              <a:spcAft>
                <a:spcPts val="0"/>
              </a:spcAft>
              <a:buClr>
                <a:schemeClr val="lt1"/>
              </a:buClr>
              <a:buSzPts val="1900"/>
              <a:buNone/>
              <a:defRPr sz="1900">
                <a:solidFill>
                  <a:schemeClr val="lt1"/>
                </a:solidFill>
              </a:defRPr>
            </a:lvl8pPr>
            <a:lvl9pPr lvl="8" algn="ctr">
              <a:lnSpc>
                <a:spcPct val="100000"/>
              </a:lnSpc>
              <a:spcBef>
                <a:spcPts val="0"/>
              </a:spcBef>
              <a:spcAft>
                <a:spcPts val="0"/>
              </a:spcAft>
              <a:buClr>
                <a:schemeClr val="lt1"/>
              </a:buClr>
              <a:buSzPts val="1900"/>
              <a:buNone/>
              <a:defRPr sz="1900">
                <a:solidFill>
                  <a:schemeClr val="lt1"/>
                </a:solidFill>
              </a:defRPr>
            </a:lvl9pPr>
          </a:lstStyle>
          <a:p/>
        </p:txBody>
      </p:sp>
      <p:sp>
        <p:nvSpPr>
          <p:cNvPr id="46" name="Google Shape;46;p9"/>
          <p:cNvSpPr txBox="1"/>
          <p:nvPr>
            <p:ph idx="2" type="body"/>
          </p:nvPr>
        </p:nvSpPr>
        <p:spPr>
          <a:xfrm>
            <a:off x="4939500" y="724200"/>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7" name="Google Shape;47;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8" name="Shape 48"/>
        <p:cNvGrpSpPr/>
        <p:nvPr/>
      </p:nvGrpSpPr>
      <p:grpSpPr>
        <a:xfrm>
          <a:off x="0" y="0"/>
          <a:ext cx="0" cy="0"/>
          <a:chOff x="0" y="0"/>
          <a:chExt cx="0" cy="0"/>
        </a:xfrm>
      </p:grpSpPr>
      <p:sp>
        <p:nvSpPr>
          <p:cNvPr id="49" name="Google Shape;49;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2100"/>
              <a:buFont typeface="Oswald"/>
              <a:buNone/>
              <a:defRPr sz="2100">
                <a:latin typeface="Oswald"/>
                <a:ea typeface="Oswald"/>
                <a:cs typeface="Oswald"/>
                <a:sym typeface="Oswald"/>
              </a:defRPr>
            </a:lvl1pPr>
          </a:lstStyle>
          <a:p/>
        </p:txBody>
      </p:sp>
      <p:sp>
        <p:nvSpPr>
          <p:cNvPr id="50" name="Google Shape;50;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1" name="Shape 51"/>
        <p:cNvGrpSpPr/>
        <p:nvPr/>
      </p:nvGrpSpPr>
      <p:grpSpPr>
        <a:xfrm>
          <a:off x="0" y="0"/>
          <a:ext cx="0" cy="0"/>
          <a:chOff x="0" y="0"/>
          <a:chExt cx="0" cy="0"/>
        </a:xfrm>
      </p:grpSpPr>
      <p:cxnSp>
        <p:nvCxnSpPr>
          <p:cNvPr id="52" name="Google Shape;52;p11"/>
          <p:cNvCxnSpPr/>
          <p:nvPr/>
        </p:nvCxnSpPr>
        <p:spPr>
          <a:xfrm>
            <a:off x="413275" y="2988275"/>
            <a:ext cx="910500" cy="0"/>
          </a:xfrm>
          <a:prstGeom prst="straightConnector1">
            <a:avLst/>
          </a:prstGeom>
          <a:noFill/>
          <a:ln cap="flat" cmpd="sng" w="28575">
            <a:solidFill>
              <a:schemeClr val="dk1"/>
            </a:solidFill>
            <a:prstDash val="lgDash"/>
            <a:round/>
            <a:headEnd len="sm" w="sm" type="none"/>
            <a:tailEnd len="sm" w="sm" type="none"/>
          </a:ln>
        </p:spPr>
      </p:cxnSp>
      <p:sp>
        <p:nvSpPr>
          <p:cNvPr id="53" name="Google Shape;53;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spcBef>
                <a:spcPts val="0"/>
              </a:spcBef>
              <a:spcAft>
                <a:spcPts val="0"/>
              </a:spcAft>
              <a:buSzPts val="12000"/>
              <a:buNone/>
              <a:defRPr sz="12000"/>
            </a:lvl1pPr>
            <a:lvl2pPr lvl="1">
              <a:spcBef>
                <a:spcPts val="0"/>
              </a:spcBef>
              <a:spcAft>
                <a:spcPts val="0"/>
              </a:spcAft>
              <a:buSzPts val="12000"/>
              <a:buNone/>
              <a:defRPr sz="12000"/>
            </a:lvl2pPr>
            <a:lvl3pPr lvl="2">
              <a:spcBef>
                <a:spcPts val="0"/>
              </a:spcBef>
              <a:spcAft>
                <a:spcPts val="0"/>
              </a:spcAft>
              <a:buSzPts val="12000"/>
              <a:buNone/>
              <a:defRPr sz="12000"/>
            </a:lvl3pPr>
            <a:lvl4pPr lvl="3">
              <a:spcBef>
                <a:spcPts val="0"/>
              </a:spcBef>
              <a:spcAft>
                <a:spcPts val="0"/>
              </a:spcAft>
              <a:buSzPts val="12000"/>
              <a:buNone/>
              <a:defRPr sz="12000"/>
            </a:lvl4pPr>
            <a:lvl5pPr lvl="4">
              <a:spcBef>
                <a:spcPts val="0"/>
              </a:spcBef>
              <a:spcAft>
                <a:spcPts val="0"/>
              </a:spcAft>
              <a:buSzPts val="12000"/>
              <a:buNone/>
              <a:defRPr sz="12000"/>
            </a:lvl5pPr>
            <a:lvl6pPr lvl="5">
              <a:spcBef>
                <a:spcPts val="0"/>
              </a:spcBef>
              <a:spcAft>
                <a:spcPts val="0"/>
              </a:spcAft>
              <a:buSzPts val="12000"/>
              <a:buNone/>
              <a:defRPr sz="12000"/>
            </a:lvl6pPr>
            <a:lvl7pPr lvl="6">
              <a:spcBef>
                <a:spcPts val="0"/>
              </a:spcBef>
              <a:spcAft>
                <a:spcPts val="0"/>
              </a:spcAft>
              <a:buSzPts val="12000"/>
              <a:buNone/>
              <a:defRPr sz="12000"/>
            </a:lvl7pPr>
            <a:lvl8pPr lvl="7">
              <a:spcBef>
                <a:spcPts val="0"/>
              </a:spcBef>
              <a:spcAft>
                <a:spcPts val="0"/>
              </a:spcAft>
              <a:buSzPts val="12000"/>
              <a:buNone/>
              <a:defRPr sz="12000"/>
            </a:lvl8pPr>
            <a:lvl9pPr lvl="8">
              <a:spcBef>
                <a:spcPts val="0"/>
              </a:spcBef>
              <a:spcAft>
                <a:spcPts val="0"/>
              </a:spcAft>
              <a:buSzPts val="12000"/>
              <a:buNone/>
              <a:defRPr sz="12000"/>
            </a:lvl9pPr>
          </a:lstStyle>
          <a:p>
            <a:r>
              <a:t>xx%</a:t>
            </a:r>
          </a:p>
        </p:txBody>
      </p:sp>
      <p:sp>
        <p:nvSpPr>
          <p:cNvPr id="54" name="Google Shape;54;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55" name="Google Shape;55;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6" name="Shape 56"/>
        <p:cNvGrpSpPr/>
        <p:nvPr/>
      </p:nvGrpSpPr>
      <p:grpSpPr>
        <a:xfrm>
          <a:off x="0" y="0"/>
          <a:ext cx="0" cy="0"/>
          <a:chOff x="0" y="0"/>
          <a:chExt cx="0" cy="0"/>
        </a:xfrm>
      </p:grpSpPr>
      <p:sp>
        <p:nvSpPr>
          <p:cNvPr id="57" name="Google Shape;57;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odern-writer">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372500"/>
            <a:ext cx="8520600" cy="733500"/>
          </a:xfrm>
          <a:prstGeom prst="rect">
            <a:avLst/>
          </a:prstGeom>
          <a:noFill/>
          <a:ln>
            <a:noFill/>
          </a:ln>
        </p:spPr>
        <p:txBody>
          <a:bodyPr anchorCtr="0" anchor="b" bIns="91425" lIns="91425" spcFirstLastPara="1" rIns="91425" wrap="square" tIns="91425">
            <a:normAutofit/>
          </a:bodyPr>
          <a:lstStyle>
            <a:lvl1pPr lvl="0">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1pPr>
            <a:lvl2pPr lvl="1">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2pPr>
            <a:lvl3pPr lvl="2">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3pPr>
            <a:lvl4pPr lvl="3">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4pPr>
            <a:lvl5pPr lvl="4">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5pPr>
            <a:lvl6pPr lvl="5">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6pPr>
            <a:lvl7pPr lvl="6">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7pPr>
            <a:lvl8pPr lvl="7">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8pPr>
            <a:lvl9pPr lvl="8">
              <a:spcBef>
                <a:spcPts val="0"/>
              </a:spcBef>
              <a:spcAft>
                <a:spcPts val="0"/>
              </a:spcAft>
              <a:buClr>
                <a:schemeClr val="dk2"/>
              </a:buClr>
              <a:buSzPts val="3000"/>
              <a:buFont typeface="Oswald"/>
              <a:buNone/>
              <a:defRPr sz="3000">
                <a:solidFill>
                  <a:schemeClr val="dk2"/>
                </a:solidFill>
                <a:latin typeface="Oswald"/>
                <a:ea typeface="Oswald"/>
                <a:cs typeface="Oswald"/>
                <a:sym typeface="Oswald"/>
              </a:defRPr>
            </a:lvl9pPr>
          </a:lstStyle>
          <a:p/>
        </p:txBody>
      </p:sp>
      <p:sp>
        <p:nvSpPr>
          <p:cNvPr id="7" name="Google Shape;7;p1"/>
          <p:cNvSpPr txBox="1"/>
          <p:nvPr>
            <p:ph idx="1" type="body"/>
          </p:nvPr>
        </p:nvSpPr>
        <p:spPr>
          <a:xfrm>
            <a:off x="311700" y="1468825"/>
            <a:ext cx="8520600" cy="30999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Font typeface="Source Code Pro"/>
              <a:buChar char="●"/>
              <a:defRPr sz="1800">
                <a:solidFill>
                  <a:schemeClr val="dk2"/>
                </a:solidFill>
                <a:latin typeface="Source Code Pro"/>
                <a:ea typeface="Source Code Pro"/>
                <a:cs typeface="Source Code Pro"/>
                <a:sym typeface="Source Code Pro"/>
              </a:defRPr>
            </a:lvl1pPr>
            <a:lvl2pPr indent="-317500" lvl="1" marL="914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2pPr>
            <a:lvl3pPr indent="-317500" lvl="2" marL="1371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3pPr>
            <a:lvl4pPr indent="-317500" lvl="3" marL="1828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4pPr>
            <a:lvl5pPr indent="-317500" lvl="4" marL="22860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5pPr>
            <a:lvl6pPr indent="-317500" lvl="5" marL="27432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6pPr>
            <a:lvl7pPr indent="-317500" lvl="6" marL="32004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7pPr>
            <a:lvl8pPr indent="-317500" lvl="7" marL="36576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8pPr>
            <a:lvl9pPr indent="-317500" lvl="8" marL="4114800">
              <a:lnSpc>
                <a:spcPct val="115000"/>
              </a:lnSpc>
              <a:spcBef>
                <a:spcPts val="0"/>
              </a:spcBef>
              <a:spcAft>
                <a:spcPts val="0"/>
              </a:spcAft>
              <a:buClr>
                <a:schemeClr val="dk2"/>
              </a:buClr>
              <a:buSzPts val="1400"/>
              <a:buFont typeface="Source Code Pro"/>
              <a:buChar char="■"/>
              <a:defRPr>
                <a:solidFill>
                  <a:schemeClr val="dk2"/>
                </a:solidFill>
                <a:latin typeface="Source Code Pro"/>
                <a:ea typeface="Source Code Pro"/>
                <a:cs typeface="Source Code Pro"/>
                <a:sym typeface="Source Code Pro"/>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latin typeface="Source Code Pro"/>
                <a:ea typeface="Source Code Pro"/>
                <a:cs typeface="Source Code Pro"/>
                <a:sym typeface="Source Code Pro"/>
              </a:defRPr>
            </a:lvl1pPr>
            <a:lvl2pPr lvl="1" algn="r">
              <a:buNone/>
              <a:defRPr sz="1000">
                <a:solidFill>
                  <a:schemeClr val="dk2"/>
                </a:solidFill>
                <a:latin typeface="Source Code Pro"/>
                <a:ea typeface="Source Code Pro"/>
                <a:cs typeface="Source Code Pro"/>
                <a:sym typeface="Source Code Pro"/>
              </a:defRPr>
            </a:lvl2pPr>
            <a:lvl3pPr lvl="2" algn="r">
              <a:buNone/>
              <a:defRPr sz="1000">
                <a:solidFill>
                  <a:schemeClr val="dk2"/>
                </a:solidFill>
                <a:latin typeface="Source Code Pro"/>
                <a:ea typeface="Source Code Pro"/>
                <a:cs typeface="Source Code Pro"/>
                <a:sym typeface="Source Code Pro"/>
              </a:defRPr>
            </a:lvl3pPr>
            <a:lvl4pPr lvl="3" algn="r">
              <a:buNone/>
              <a:defRPr sz="1000">
                <a:solidFill>
                  <a:schemeClr val="dk2"/>
                </a:solidFill>
                <a:latin typeface="Source Code Pro"/>
                <a:ea typeface="Source Code Pro"/>
                <a:cs typeface="Source Code Pro"/>
                <a:sym typeface="Source Code Pro"/>
              </a:defRPr>
            </a:lvl4pPr>
            <a:lvl5pPr lvl="4" algn="r">
              <a:buNone/>
              <a:defRPr sz="1000">
                <a:solidFill>
                  <a:schemeClr val="dk2"/>
                </a:solidFill>
                <a:latin typeface="Source Code Pro"/>
                <a:ea typeface="Source Code Pro"/>
                <a:cs typeface="Source Code Pro"/>
                <a:sym typeface="Source Code Pro"/>
              </a:defRPr>
            </a:lvl5pPr>
            <a:lvl6pPr lvl="5" algn="r">
              <a:buNone/>
              <a:defRPr sz="1000">
                <a:solidFill>
                  <a:schemeClr val="dk2"/>
                </a:solidFill>
                <a:latin typeface="Source Code Pro"/>
                <a:ea typeface="Source Code Pro"/>
                <a:cs typeface="Source Code Pro"/>
                <a:sym typeface="Source Code Pro"/>
              </a:defRPr>
            </a:lvl6pPr>
            <a:lvl7pPr lvl="6" algn="r">
              <a:buNone/>
              <a:defRPr sz="1000">
                <a:solidFill>
                  <a:schemeClr val="dk2"/>
                </a:solidFill>
                <a:latin typeface="Source Code Pro"/>
                <a:ea typeface="Source Code Pro"/>
                <a:cs typeface="Source Code Pro"/>
                <a:sym typeface="Source Code Pro"/>
              </a:defRPr>
            </a:lvl7pPr>
            <a:lvl8pPr lvl="7" algn="r">
              <a:buNone/>
              <a:defRPr sz="1000">
                <a:solidFill>
                  <a:schemeClr val="dk2"/>
                </a:solidFill>
                <a:latin typeface="Source Code Pro"/>
                <a:ea typeface="Source Code Pro"/>
                <a:cs typeface="Source Code Pro"/>
                <a:sym typeface="Source Code Pro"/>
              </a:defRPr>
            </a:lvl8pPr>
            <a:lvl9pPr lvl="8" algn="r">
              <a:buNone/>
              <a:defRPr sz="1000">
                <a:solidFill>
                  <a:schemeClr val="dk2"/>
                </a:solidFill>
                <a:latin typeface="Source Code Pro"/>
                <a:ea typeface="Source Code Pro"/>
                <a:cs typeface="Source Code Pro"/>
                <a:sym typeface="Source Code Pr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hyperlink" Target="https://www.kaggle.com/datasets/malaiarasugraj/global-health-statistics?resource=download"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6.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7.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5.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 name="Shape 61"/>
        <p:cNvGrpSpPr/>
        <p:nvPr/>
      </p:nvGrpSpPr>
      <p:grpSpPr>
        <a:xfrm>
          <a:off x="0" y="0"/>
          <a:ext cx="0" cy="0"/>
          <a:chOff x="0" y="0"/>
          <a:chExt cx="0" cy="0"/>
        </a:xfrm>
      </p:grpSpPr>
      <p:sp>
        <p:nvSpPr>
          <p:cNvPr id="62" name="Google Shape;62;p13"/>
          <p:cNvSpPr txBox="1"/>
          <p:nvPr>
            <p:ph type="ctrTitle"/>
          </p:nvPr>
        </p:nvSpPr>
        <p:spPr>
          <a:xfrm>
            <a:off x="411175" y="644300"/>
            <a:ext cx="8282400" cy="21090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rPr lang="en"/>
              <a:t>Factors Influencing Mortality and Recovery Rates</a:t>
            </a:r>
            <a:endParaRPr/>
          </a:p>
        </p:txBody>
      </p:sp>
      <p:sp>
        <p:nvSpPr>
          <p:cNvPr id="63" name="Google Shape;63;p13"/>
          <p:cNvSpPr txBox="1"/>
          <p:nvPr>
            <p:ph idx="1" type="subTitle"/>
          </p:nvPr>
        </p:nvSpPr>
        <p:spPr>
          <a:xfrm>
            <a:off x="411175" y="3398250"/>
            <a:ext cx="8282400" cy="1505700"/>
          </a:xfrm>
          <a:prstGeom prst="rect">
            <a:avLst/>
          </a:prstGeom>
        </p:spPr>
        <p:txBody>
          <a:bodyPr anchorCtr="0" anchor="ctr" bIns="91425" lIns="91425" spcFirstLastPara="1" rIns="91425" wrap="square" tIns="91425">
            <a:normAutofit lnSpcReduction="20000"/>
          </a:bodyPr>
          <a:lstStyle/>
          <a:p>
            <a:pPr indent="0" lvl="0" marL="0" rtl="0" algn="ctr">
              <a:spcBef>
                <a:spcPts val="0"/>
              </a:spcBef>
              <a:spcAft>
                <a:spcPts val="0"/>
              </a:spcAft>
              <a:buNone/>
            </a:pPr>
            <a:r>
              <a:rPr lang="en"/>
              <a:t>Jake Sheeler</a:t>
            </a:r>
            <a:endParaRPr/>
          </a:p>
          <a:p>
            <a:pPr indent="0" lvl="0" marL="0" rtl="0" algn="ctr">
              <a:spcBef>
                <a:spcPts val="0"/>
              </a:spcBef>
              <a:spcAft>
                <a:spcPts val="0"/>
              </a:spcAft>
              <a:buNone/>
            </a:pPr>
            <a:r>
              <a:rPr lang="en"/>
              <a:t>ECO 5720</a:t>
            </a:r>
            <a:r>
              <a:rPr lang="en"/>
              <a:t>-101</a:t>
            </a:r>
            <a:endParaRPr/>
          </a:p>
          <a:p>
            <a:pPr indent="0" lvl="0" marL="0" rtl="0" algn="ctr">
              <a:spcBef>
                <a:spcPts val="0"/>
              </a:spcBef>
              <a:spcAft>
                <a:spcPts val="0"/>
              </a:spcAft>
              <a:buNone/>
            </a:pPr>
            <a:r>
              <a:rPr lang="en"/>
              <a:t>12/06/2024</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 name="Shape 67"/>
        <p:cNvGrpSpPr/>
        <p:nvPr/>
      </p:nvGrpSpPr>
      <p:grpSpPr>
        <a:xfrm>
          <a:off x="0" y="0"/>
          <a:ext cx="0" cy="0"/>
          <a:chOff x="0" y="0"/>
          <a:chExt cx="0" cy="0"/>
        </a:xfrm>
      </p:grpSpPr>
      <p:sp>
        <p:nvSpPr>
          <p:cNvPr id="68" name="Google Shape;68;p14"/>
          <p:cNvSpPr txBox="1"/>
          <p:nvPr>
            <p:ph type="title"/>
          </p:nvPr>
        </p:nvSpPr>
        <p:spPr>
          <a:xfrm>
            <a:off x="311700" y="372500"/>
            <a:ext cx="8520600" cy="9231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SzPts val="990"/>
              <a:buNone/>
            </a:pPr>
            <a:r>
              <a:rPr lang="en" sz="2400"/>
              <a:t>What factors influence mortality and recovery rates across global health data?</a:t>
            </a:r>
            <a:endParaRPr sz="2400"/>
          </a:p>
        </p:txBody>
      </p:sp>
      <p:sp>
        <p:nvSpPr>
          <p:cNvPr id="69" name="Google Shape;69;p14"/>
          <p:cNvSpPr txBox="1"/>
          <p:nvPr>
            <p:ph idx="1" type="body"/>
          </p:nvPr>
        </p:nvSpPr>
        <p:spPr>
          <a:xfrm>
            <a:off x="311700" y="1648925"/>
            <a:ext cx="8520600" cy="2919900"/>
          </a:xfrm>
          <a:prstGeom prst="rect">
            <a:avLst/>
          </a:prstGeom>
        </p:spPr>
        <p:txBody>
          <a:bodyPr anchorCtr="0" anchor="t" bIns="91425" lIns="91425" spcFirstLastPara="1" rIns="91425" wrap="square" tIns="91425">
            <a:normAutofit fontScale="92500" lnSpcReduction="20000"/>
          </a:bodyPr>
          <a:lstStyle/>
          <a:p>
            <a:pPr indent="-334327" lvl="0" marL="457200" rtl="0" algn="l">
              <a:spcBef>
                <a:spcPts val="0"/>
              </a:spcBef>
              <a:spcAft>
                <a:spcPts val="0"/>
              </a:spcAft>
              <a:buSzPct val="100000"/>
              <a:buChar char="●"/>
            </a:pPr>
            <a:r>
              <a:rPr lang="en"/>
              <a:t>Dependent Variables:</a:t>
            </a:r>
            <a:endParaRPr/>
          </a:p>
          <a:p>
            <a:pPr indent="-310832" lvl="1" marL="914400" rtl="0" algn="l">
              <a:spcBef>
                <a:spcPts val="0"/>
              </a:spcBef>
              <a:spcAft>
                <a:spcPts val="0"/>
              </a:spcAft>
              <a:buSzPct val="100000"/>
              <a:buChar char="○"/>
            </a:pPr>
            <a:r>
              <a:rPr lang="en"/>
              <a:t>Mortality Rate %</a:t>
            </a:r>
            <a:endParaRPr/>
          </a:p>
          <a:p>
            <a:pPr indent="-310832" lvl="1" marL="914400" rtl="0" algn="l">
              <a:spcBef>
                <a:spcPts val="0"/>
              </a:spcBef>
              <a:spcAft>
                <a:spcPts val="0"/>
              </a:spcAft>
              <a:buSzPct val="100000"/>
              <a:buChar char="○"/>
            </a:pPr>
            <a:r>
              <a:rPr lang="en"/>
              <a:t>Recovery Rate %</a:t>
            </a:r>
            <a:endParaRPr/>
          </a:p>
          <a:p>
            <a:pPr indent="-334327" lvl="0" marL="457200" rtl="0" algn="l">
              <a:spcBef>
                <a:spcPts val="0"/>
              </a:spcBef>
              <a:spcAft>
                <a:spcPts val="0"/>
              </a:spcAft>
              <a:buSzPct val="100000"/>
              <a:buChar char="●"/>
            </a:pPr>
            <a:r>
              <a:rPr lang="en"/>
              <a:t>Independent Variables:</a:t>
            </a:r>
            <a:endParaRPr/>
          </a:p>
          <a:p>
            <a:pPr indent="-310832" lvl="1" marL="914400" rtl="0" algn="l">
              <a:spcBef>
                <a:spcPts val="0"/>
              </a:spcBef>
              <a:spcAft>
                <a:spcPts val="0"/>
              </a:spcAft>
              <a:buSzPct val="100000"/>
              <a:buChar char="○"/>
            </a:pPr>
            <a:r>
              <a:rPr lang="en"/>
              <a:t>Healthcare Access %</a:t>
            </a:r>
            <a:endParaRPr/>
          </a:p>
          <a:p>
            <a:pPr indent="-310832" lvl="1" marL="914400" rtl="0" algn="l">
              <a:spcBef>
                <a:spcPts val="0"/>
              </a:spcBef>
              <a:spcAft>
                <a:spcPts val="0"/>
              </a:spcAft>
              <a:buSzPct val="100000"/>
              <a:buChar char="○"/>
            </a:pPr>
            <a:r>
              <a:rPr lang="en"/>
              <a:t>Doctors per 1000</a:t>
            </a:r>
            <a:endParaRPr/>
          </a:p>
          <a:p>
            <a:pPr indent="-310832" lvl="1" marL="914400" rtl="0" algn="l">
              <a:spcBef>
                <a:spcPts val="0"/>
              </a:spcBef>
              <a:spcAft>
                <a:spcPts val="0"/>
              </a:spcAft>
              <a:buSzPct val="100000"/>
              <a:buChar char="○"/>
            </a:pPr>
            <a:r>
              <a:rPr lang="en"/>
              <a:t>Hospital beds per 1000</a:t>
            </a:r>
            <a:endParaRPr/>
          </a:p>
          <a:p>
            <a:pPr indent="-310832" lvl="1" marL="914400" rtl="0" algn="l">
              <a:spcBef>
                <a:spcPts val="0"/>
              </a:spcBef>
              <a:spcAft>
                <a:spcPts val="0"/>
              </a:spcAft>
              <a:buSzPct val="100000"/>
              <a:buChar char="○"/>
            </a:pPr>
            <a:r>
              <a:rPr lang="en"/>
              <a:t>Average Treatment Cost (USD)</a:t>
            </a:r>
            <a:endParaRPr/>
          </a:p>
          <a:p>
            <a:pPr indent="-310832" lvl="1" marL="914400" rtl="0" algn="l">
              <a:spcBef>
                <a:spcPts val="0"/>
              </a:spcBef>
              <a:spcAft>
                <a:spcPts val="0"/>
              </a:spcAft>
              <a:buSzPct val="100000"/>
              <a:buChar char="○"/>
            </a:pPr>
            <a:r>
              <a:rPr lang="en"/>
              <a:t>DALYs</a:t>
            </a:r>
            <a:endParaRPr/>
          </a:p>
          <a:p>
            <a:pPr indent="-310832" lvl="1" marL="914400" rtl="0" algn="l">
              <a:spcBef>
                <a:spcPts val="0"/>
              </a:spcBef>
              <a:spcAft>
                <a:spcPts val="0"/>
              </a:spcAft>
              <a:buSzPct val="100000"/>
              <a:buChar char="○"/>
            </a:pPr>
            <a:r>
              <a:rPr lang="en"/>
              <a:t>Improvement in 5 Years %</a:t>
            </a:r>
            <a:endParaRPr/>
          </a:p>
          <a:p>
            <a:pPr indent="-310832" lvl="1" marL="914400" rtl="0" algn="l">
              <a:spcBef>
                <a:spcPts val="0"/>
              </a:spcBef>
              <a:spcAft>
                <a:spcPts val="0"/>
              </a:spcAft>
              <a:buSzPct val="100000"/>
              <a:buChar char="○"/>
            </a:pPr>
            <a:r>
              <a:rPr lang="en"/>
              <a:t>Per Capita Income (USD)</a:t>
            </a:r>
            <a:endParaRPr/>
          </a:p>
          <a:p>
            <a:pPr indent="-310832" lvl="1" marL="914400" rtl="0" algn="l">
              <a:spcBef>
                <a:spcPts val="0"/>
              </a:spcBef>
              <a:spcAft>
                <a:spcPts val="0"/>
              </a:spcAft>
              <a:buSzPct val="100000"/>
              <a:buChar char="○"/>
            </a:pPr>
            <a:r>
              <a:rPr lang="en"/>
              <a:t>Education Index</a:t>
            </a:r>
            <a:endParaRPr/>
          </a:p>
          <a:p>
            <a:pPr indent="-310832" lvl="1" marL="914400" rtl="0" algn="l">
              <a:spcBef>
                <a:spcPts val="0"/>
              </a:spcBef>
              <a:spcAft>
                <a:spcPts val="0"/>
              </a:spcAft>
              <a:buSzPct val="100000"/>
              <a:buChar char="○"/>
            </a:pPr>
            <a:r>
              <a:rPr lang="en"/>
              <a:t>Urbanization Rate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 name="Shape 73"/>
        <p:cNvGrpSpPr/>
        <p:nvPr/>
      </p:nvGrpSpPr>
      <p:grpSpPr>
        <a:xfrm>
          <a:off x="0" y="0"/>
          <a:ext cx="0" cy="0"/>
          <a:chOff x="0" y="0"/>
          <a:chExt cx="0" cy="0"/>
        </a:xfrm>
      </p:grpSpPr>
      <p:sp>
        <p:nvSpPr>
          <p:cNvPr id="74" name="Google Shape;74;p15"/>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Why is it important?</a:t>
            </a:r>
            <a:endParaRPr/>
          </a:p>
        </p:txBody>
      </p:sp>
      <p:sp>
        <p:nvSpPr>
          <p:cNvPr id="75" name="Google Shape;75;p15"/>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Understanding these factors can help identify gaps in healthcare systems and drive evidence-based interventions.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6"/>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Data Overview</a:t>
            </a:r>
            <a:endParaRPr/>
          </a:p>
        </p:txBody>
      </p:sp>
      <p:sp>
        <p:nvSpPr>
          <p:cNvPr id="81" name="Google Shape;81;p16"/>
          <p:cNvSpPr txBox="1"/>
          <p:nvPr>
            <p:ph idx="1" type="body"/>
          </p:nvPr>
        </p:nvSpPr>
        <p:spPr>
          <a:xfrm>
            <a:off x="311700" y="1468825"/>
            <a:ext cx="8468100" cy="3099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Dataset:</a:t>
            </a:r>
            <a:endParaRPr/>
          </a:p>
          <a:p>
            <a:pPr indent="-317500" lvl="1" marL="914400" rtl="0" algn="l">
              <a:spcBef>
                <a:spcPts val="0"/>
              </a:spcBef>
              <a:spcAft>
                <a:spcPts val="0"/>
              </a:spcAft>
              <a:buSzPts val="1400"/>
              <a:buChar char="○"/>
            </a:pPr>
            <a:r>
              <a:rPr lang="en"/>
              <a:t>Global health dataset obtained via Kaggle</a:t>
            </a:r>
            <a:endParaRPr/>
          </a:p>
          <a:p>
            <a:pPr indent="-317500" lvl="1" marL="914400" rtl="0" algn="l">
              <a:spcBef>
                <a:spcPts val="0"/>
              </a:spcBef>
              <a:spcAft>
                <a:spcPts val="0"/>
              </a:spcAft>
              <a:buSzPts val="1400"/>
              <a:buChar char="○"/>
            </a:pPr>
            <a:r>
              <a:rPr lang="en"/>
              <a:t>Author’s Username: </a:t>
            </a:r>
            <a:r>
              <a:rPr i="1" lang="en" sz="1200">
                <a:solidFill>
                  <a:srgbClr val="202124"/>
                </a:solidFill>
                <a:highlight>
                  <a:srgbClr val="FFFFFF"/>
                </a:highlight>
                <a:latin typeface="Arial"/>
                <a:ea typeface="Arial"/>
                <a:cs typeface="Arial"/>
                <a:sym typeface="Arial"/>
              </a:rPr>
              <a:t>MalaiarasuGRaj</a:t>
            </a:r>
            <a:endParaRPr i="1" sz="1200">
              <a:solidFill>
                <a:srgbClr val="202124"/>
              </a:solidFill>
              <a:highlight>
                <a:srgbClr val="FFFFFF"/>
              </a:highlight>
              <a:latin typeface="Arial"/>
              <a:ea typeface="Arial"/>
              <a:cs typeface="Arial"/>
              <a:sym typeface="Arial"/>
            </a:endParaRPr>
          </a:p>
          <a:p>
            <a:pPr indent="-304800" lvl="1" marL="914400" rtl="0" algn="l">
              <a:spcBef>
                <a:spcPts val="0"/>
              </a:spcBef>
              <a:spcAft>
                <a:spcPts val="0"/>
              </a:spcAft>
              <a:buClr>
                <a:srgbClr val="202124"/>
              </a:buClr>
              <a:buSzPts val="1200"/>
              <a:buFont typeface="Arial"/>
              <a:buChar char="○"/>
            </a:pPr>
            <a:r>
              <a:rPr lang="en" sz="1200">
                <a:solidFill>
                  <a:srgbClr val="202124"/>
                </a:solidFill>
                <a:highlight>
                  <a:srgbClr val="FFFFFF"/>
                </a:highlight>
                <a:latin typeface="Arial"/>
                <a:ea typeface="Arial"/>
                <a:cs typeface="Arial"/>
                <a:sym typeface="Arial"/>
              </a:rPr>
              <a:t>Link: </a:t>
            </a:r>
            <a:r>
              <a:rPr lang="en" sz="1200" u="sng">
                <a:solidFill>
                  <a:schemeClr val="hlink"/>
                </a:solidFill>
                <a:highlight>
                  <a:srgbClr val="FFFFFF"/>
                </a:highlight>
                <a:latin typeface="Arial"/>
                <a:ea typeface="Arial"/>
                <a:cs typeface="Arial"/>
                <a:sym typeface="Arial"/>
                <a:hlinkClick r:id="rId3"/>
              </a:rPr>
              <a:t>https://www.kaggle.com/datasets/malaiarasugraj/global-health-statistics?resource=download</a:t>
            </a:r>
            <a:r>
              <a:rPr lang="en" sz="1200">
                <a:solidFill>
                  <a:srgbClr val="202124"/>
                </a:solidFill>
                <a:highlight>
                  <a:srgbClr val="FFFFFF"/>
                </a:highlight>
                <a:latin typeface="Arial"/>
                <a:ea typeface="Arial"/>
                <a:cs typeface="Arial"/>
                <a:sym typeface="Arial"/>
              </a:rPr>
              <a:t> </a:t>
            </a:r>
            <a:endParaRPr sz="1200">
              <a:solidFill>
                <a:srgbClr val="202124"/>
              </a:solidFill>
              <a:highlight>
                <a:srgbClr val="FFFFFF"/>
              </a:highlight>
              <a:latin typeface="Arial"/>
              <a:ea typeface="Arial"/>
              <a:cs typeface="Arial"/>
              <a:sym typeface="Arial"/>
            </a:endParaRPr>
          </a:p>
          <a:p>
            <a:pPr indent="-317500" lvl="1" marL="914400" rtl="0" algn="l">
              <a:spcBef>
                <a:spcPts val="0"/>
              </a:spcBef>
              <a:spcAft>
                <a:spcPts val="0"/>
              </a:spcAft>
              <a:buSzPts val="1400"/>
              <a:buChar char="○"/>
            </a:pPr>
            <a:r>
              <a:rPr lang="en"/>
              <a:t>Includes mortality and recovery rates, healthcare access, medical resources, and a variety of other socioeconomic factors.</a:t>
            </a:r>
            <a:endParaRPr/>
          </a:p>
          <a:p>
            <a:pPr indent="-342900" lvl="0" marL="457200" rtl="0" algn="l">
              <a:spcBef>
                <a:spcPts val="0"/>
              </a:spcBef>
              <a:spcAft>
                <a:spcPts val="0"/>
              </a:spcAft>
              <a:buSzPts val="1800"/>
              <a:buChar char="●"/>
            </a:pPr>
            <a:r>
              <a:rPr lang="en"/>
              <a:t>Data Quality:</a:t>
            </a:r>
            <a:endParaRPr/>
          </a:p>
          <a:p>
            <a:pPr indent="-317500" lvl="1" marL="914400" rtl="0" algn="l">
              <a:spcBef>
                <a:spcPts val="0"/>
              </a:spcBef>
              <a:spcAft>
                <a:spcPts val="0"/>
              </a:spcAft>
              <a:buSzPts val="1400"/>
              <a:buChar char="○"/>
            </a:pPr>
            <a:r>
              <a:rPr lang="en"/>
              <a:t>Cleaned the dataset with zero missing values in key variables</a:t>
            </a:r>
            <a:endParaRPr/>
          </a:p>
          <a:p>
            <a:pPr indent="-317500" lvl="1" marL="914400" rtl="0" algn="l">
              <a:spcBef>
                <a:spcPts val="0"/>
              </a:spcBef>
              <a:spcAft>
                <a:spcPts val="0"/>
              </a:spcAft>
              <a:buSzPts val="1400"/>
              <a:buChar char="○"/>
            </a:pPr>
            <a:r>
              <a:rPr lang="en"/>
              <a:t>Generated summary statistics and correlation model.</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 name="Shape 85"/>
        <p:cNvGrpSpPr/>
        <p:nvPr/>
      </p:nvGrpSpPr>
      <p:grpSpPr>
        <a:xfrm>
          <a:off x="0" y="0"/>
          <a:ext cx="0" cy="0"/>
          <a:chOff x="0" y="0"/>
          <a:chExt cx="0" cy="0"/>
        </a:xfrm>
      </p:grpSpPr>
      <p:pic>
        <p:nvPicPr>
          <p:cNvPr id="86" name="Google Shape;86;p17"/>
          <p:cNvPicPr preferRelativeResize="0"/>
          <p:nvPr/>
        </p:nvPicPr>
        <p:blipFill>
          <a:blip r:embed="rId3">
            <a:alphaModFix/>
          </a:blip>
          <a:stretch>
            <a:fillRect/>
          </a:stretch>
        </p:blipFill>
        <p:spPr>
          <a:xfrm>
            <a:off x="0" y="0"/>
            <a:ext cx="9144003" cy="5143499"/>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8"/>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Variable Descriptions</a:t>
            </a:r>
            <a:endParaRPr/>
          </a:p>
        </p:txBody>
      </p:sp>
      <p:pic>
        <p:nvPicPr>
          <p:cNvPr id="92" name="Google Shape;92;p18"/>
          <p:cNvPicPr preferRelativeResize="0"/>
          <p:nvPr/>
        </p:nvPicPr>
        <p:blipFill>
          <a:blip r:embed="rId3">
            <a:alphaModFix/>
          </a:blip>
          <a:stretch>
            <a:fillRect/>
          </a:stretch>
        </p:blipFill>
        <p:spPr>
          <a:xfrm>
            <a:off x="311700" y="1426075"/>
            <a:ext cx="8832300" cy="352905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sp>
        <p:nvSpPr>
          <p:cNvPr id="97" name="Google Shape;97;p19"/>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Variable Descriptions Continued</a:t>
            </a:r>
            <a:endParaRPr/>
          </a:p>
        </p:txBody>
      </p:sp>
      <p:pic>
        <p:nvPicPr>
          <p:cNvPr id="98" name="Google Shape;98;p19"/>
          <p:cNvPicPr preferRelativeResize="0"/>
          <p:nvPr/>
        </p:nvPicPr>
        <p:blipFill>
          <a:blip r:embed="rId3">
            <a:alphaModFix/>
          </a:blip>
          <a:stretch>
            <a:fillRect/>
          </a:stretch>
        </p:blipFill>
        <p:spPr>
          <a:xfrm>
            <a:off x="152400" y="1258400"/>
            <a:ext cx="8991599" cy="3656226"/>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20"/>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Estimation Strategy</a:t>
            </a:r>
            <a:endParaRPr/>
          </a:p>
        </p:txBody>
      </p:sp>
      <p:sp>
        <p:nvSpPr>
          <p:cNvPr id="104" name="Google Shape;104;p20"/>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Approach:</a:t>
            </a:r>
            <a:endParaRPr/>
          </a:p>
          <a:p>
            <a:pPr indent="-317500" lvl="1" marL="914400" rtl="0" algn="l">
              <a:spcBef>
                <a:spcPts val="0"/>
              </a:spcBef>
              <a:spcAft>
                <a:spcPts val="0"/>
              </a:spcAft>
              <a:buSzPts val="1400"/>
              <a:buChar char="○"/>
            </a:pPr>
            <a:r>
              <a:rPr lang="en"/>
              <a:t>Linear Regression models conducted in R-studio were used to estimate the relationship between the independent and dependent variables.</a:t>
            </a:r>
            <a:endParaRPr/>
          </a:p>
          <a:p>
            <a:pPr indent="-342900" lvl="0" marL="457200" rtl="0" algn="l">
              <a:spcBef>
                <a:spcPts val="0"/>
              </a:spcBef>
              <a:spcAft>
                <a:spcPts val="0"/>
              </a:spcAft>
              <a:buSzPts val="1800"/>
              <a:buChar char="●"/>
            </a:pPr>
            <a:r>
              <a:rPr lang="en"/>
              <a:t>Reasoning:</a:t>
            </a:r>
            <a:endParaRPr/>
          </a:p>
          <a:p>
            <a:pPr indent="-317500" lvl="1" marL="914400" rtl="0" algn="l">
              <a:spcBef>
                <a:spcPts val="0"/>
              </a:spcBef>
              <a:spcAft>
                <a:spcPts val="0"/>
              </a:spcAft>
              <a:buSzPts val="1400"/>
              <a:buChar char="○"/>
            </a:pPr>
            <a:r>
              <a:rPr lang="en"/>
              <a:t>Clear interpretation</a:t>
            </a:r>
            <a:endParaRPr/>
          </a:p>
          <a:p>
            <a:pPr indent="-317500" lvl="1" marL="914400" rtl="0" algn="l">
              <a:spcBef>
                <a:spcPts val="0"/>
              </a:spcBef>
              <a:spcAft>
                <a:spcPts val="0"/>
              </a:spcAft>
              <a:buSzPts val="1400"/>
              <a:buChar char="○"/>
            </a:pPr>
            <a:r>
              <a:rPr lang="en"/>
              <a:t>Ability to consider a variety of variables</a:t>
            </a:r>
            <a:endParaRPr/>
          </a:p>
          <a:p>
            <a:pPr indent="-317500" lvl="1" marL="914400" rtl="0" algn="l">
              <a:spcBef>
                <a:spcPts val="0"/>
              </a:spcBef>
              <a:spcAft>
                <a:spcPts val="0"/>
              </a:spcAft>
              <a:buSzPts val="1400"/>
              <a:buChar char="○"/>
            </a:pPr>
            <a:r>
              <a:rPr lang="en"/>
              <a:t>Reporting statistical significance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 name="Shape 108"/>
        <p:cNvGrpSpPr/>
        <p:nvPr/>
      </p:nvGrpSpPr>
      <p:grpSpPr>
        <a:xfrm>
          <a:off x="0" y="0"/>
          <a:ext cx="0" cy="0"/>
          <a:chOff x="0" y="0"/>
          <a:chExt cx="0" cy="0"/>
        </a:xfrm>
      </p:grpSpPr>
      <p:sp>
        <p:nvSpPr>
          <p:cNvPr id="109" name="Google Shape;109;p21"/>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Descriptive Statistics</a:t>
            </a:r>
            <a:endParaRPr/>
          </a:p>
        </p:txBody>
      </p:sp>
      <p:pic>
        <p:nvPicPr>
          <p:cNvPr id="110" name="Google Shape;110;p21"/>
          <p:cNvPicPr preferRelativeResize="0"/>
          <p:nvPr/>
        </p:nvPicPr>
        <p:blipFill>
          <a:blip r:embed="rId3">
            <a:alphaModFix/>
          </a:blip>
          <a:stretch>
            <a:fillRect/>
          </a:stretch>
        </p:blipFill>
        <p:spPr>
          <a:xfrm>
            <a:off x="152400" y="1258400"/>
            <a:ext cx="8839202" cy="3535681"/>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 name="Shape 114"/>
        <p:cNvGrpSpPr/>
        <p:nvPr/>
      </p:nvGrpSpPr>
      <p:grpSpPr>
        <a:xfrm>
          <a:off x="0" y="0"/>
          <a:ext cx="0" cy="0"/>
          <a:chOff x="0" y="0"/>
          <a:chExt cx="0" cy="0"/>
        </a:xfrm>
      </p:grpSpPr>
      <p:sp>
        <p:nvSpPr>
          <p:cNvPr id="115" name="Google Shape;115;p22"/>
          <p:cNvSpPr txBox="1"/>
          <p:nvPr>
            <p:ph type="title"/>
          </p:nvPr>
        </p:nvSpPr>
        <p:spPr>
          <a:xfrm>
            <a:off x="311700" y="372500"/>
            <a:ext cx="8520600" cy="3261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Correlation Analysis</a:t>
            </a:r>
            <a:endParaRPr/>
          </a:p>
        </p:txBody>
      </p:sp>
      <p:sp>
        <p:nvSpPr>
          <p:cNvPr id="116" name="Google Shape;116;p22"/>
          <p:cNvSpPr txBox="1"/>
          <p:nvPr>
            <p:ph idx="1" type="body"/>
          </p:nvPr>
        </p:nvSpPr>
        <p:spPr>
          <a:xfrm>
            <a:off x="0" y="3391875"/>
            <a:ext cx="9102300" cy="1690800"/>
          </a:xfrm>
          <a:prstGeom prst="rect">
            <a:avLst/>
          </a:prstGeom>
        </p:spPr>
        <p:txBody>
          <a:bodyPr anchorCtr="0" anchor="t" bIns="91425" lIns="91425" spcFirstLastPara="1" rIns="91425" wrap="square" tIns="91425">
            <a:noAutofit/>
          </a:bodyPr>
          <a:lstStyle/>
          <a:p>
            <a:pPr indent="-317500" lvl="0" marL="457200" rtl="0" algn="l">
              <a:spcBef>
                <a:spcPts val="1200"/>
              </a:spcBef>
              <a:spcAft>
                <a:spcPts val="0"/>
              </a:spcAft>
              <a:buClr>
                <a:srgbClr val="000000"/>
              </a:buClr>
              <a:buSzPts val="1400"/>
              <a:buChar char="●"/>
            </a:pPr>
            <a:r>
              <a:rPr lang="en" sz="1400">
                <a:solidFill>
                  <a:srgbClr val="000000"/>
                </a:solidFill>
              </a:rPr>
              <a:t>Minimal linear relationships between healthcare resources and key outcomes like mortality and recovery rates.</a:t>
            </a:r>
            <a:endParaRPr sz="1400">
              <a:solidFill>
                <a:srgbClr val="000000"/>
              </a:solidFill>
            </a:endParaRPr>
          </a:p>
          <a:p>
            <a:pPr indent="-317500" lvl="0" marL="457200" rtl="0" algn="l">
              <a:spcBef>
                <a:spcPts val="0"/>
              </a:spcBef>
              <a:spcAft>
                <a:spcPts val="0"/>
              </a:spcAft>
              <a:buClr>
                <a:srgbClr val="000000"/>
              </a:buClr>
              <a:buSzPts val="1400"/>
              <a:buChar char="●"/>
            </a:pPr>
            <a:r>
              <a:rPr lang="en" sz="1400">
                <a:solidFill>
                  <a:srgbClr val="000000"/>
                </a:solidFill>
              </a:rPr>
              <a:t>Slight positive effects on recovery rates in regards to health and education access, but overall negligible impact.</a:t>
            </a:r>
            <a:endParaRPr sz="1400">
              <a:solidFill>
                <a:srgbClr val="000000"/>
              </a:solidFill>
            </a:endParaRPr>
          </a:p>
          <a:p>
            <a:pPr indent="-317500" lvl="0" marL="457200" rtl="0" algn="l">
              <a:spcBef>
                <a:spcPts val="0"/>
              </a:spcBef>
              <a:spcAft>
                <a:spcPts val="0"/>
              </a:spcAft>
              <a:buClr>
                <a:srgbClr val="000000"/>
              </a:buClr>
              <a:buSzPts val="1400"/>
              <a:buChar char="●"/>
            </a:pPr>
            <a:r>
              <a:rPr lang="en" sz="1400">
                <a:solidFill>
                  <a:srgbClr val="000000"/>
                </a:solidFill>
              </a:rPr>
              <a:t>Weak correlations suggest the need to investigate non-linear relationships or other variables.</a:t>
            </a:r>
            <a:endParaRPr sz="1600">
              <a:solidFill>
                <a:srgbClr val="000000"/>
              </a:solidFill>
            </a:endParaRPr>
          </a:p>
        </p:txBody>
      </p:sp>
      <p:pic>
        <p:nvPicPr>
          <p:cNvPr id="117" name="Google Shape;117;p22"/>
          <p:cNvPicPr preferRelativeResize="0"/>
          <p:nvPr/>
        </p:nvPicPr>
        <p:blipFill>
          <a:blip r:embed="rId3">
            <a:alphaModFix/>
          </a:blip>
          <a:stretch>
            <a:fillRect/>
          </a:stretch>
        </p:blipFill>
        <p:spPr>
          <a:xfrm>
            <a:off x="0" y="752701"/>
            <a:ext cx="9144003" cy="26391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3"/>
          <p:cNvSpPr txBox="1"/>
          <p:nvPr>
            <p:ph type="title"/>
          </p:nvPr>
        </p:nvSpPr>
        <p:spPr>
          <a:xfrm>
            <a:off x="311700" y="372500"/>
            <a:ext cx="5135700" cy="7335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Regression Analysis (Mortality Rate)</a:t>
            </a:r>
            <a:endParaRPr/>
          </a:p>
        </p:txBody>
      </p:sp>
      <p:sp>
        <p:nvSpPr>
          <p:cNvPr id="123" name="Google Shape;123;p23"/>
          <p:cNvSpPr txBox="1"/>
          <p:nvPr>
            <p:ph idx="1" type="body"/>
          </p:nvPr>
        </p:nvSpPr>
        <p:spPr>
          <a:xfrm>
            <a:off x="0" y="1468825"/>
            <a:ext cx="4333500" cy="36747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i="1" lang="en" sz="1260"/>
              <a:t>Mortality Rate ~ Healthcare Access (%) + Doctors per 1000 + Hospital Beds per 1000 + DALYs + Improvement in 5 Years (%) + Per Capita Income (USD)</a:t>
            </a:r>
            <a:endParaRPr sz="1260"/>
          </a:p>
          <a:p>
            <a:pPr indent="-308610" lvl="0" marL="457200" rtl="0" algn="l">
              <a:spcBef>
                <a:spcPts val="1200"/>
              </a:spcBef>
              <a:spcAft>
                <a:spcPts val="0"/>
              </a:spcAft>
              <a:buSzPts val="1260"/>
              <a:buChar char="●"/>
            </a:pPr>
            <a:r>
              <a:rPr lang="en" sz="1260"/>
              <a:t>None of the variables (Healthcare Access, Doctors per 1000, Hospital Beds per 1000) significantly affect mortality rate (p-values &gt; 0.4).</a:t>
            </a:r>
            <a:endParaRPr sz="1260"/>
          </a:p>
          <a:p>
            <a:pPr indent="-308610" lvl="0" marL="457200" rtl="0" algn="l">
              <a:spcBef>
                <a:spcPts val="0"/>
              </a:spcBef>
              <a:spcAft>
                <a:spcPts val="0"/>
              </a:spcAft>
              <a:buSzPts val="1260"/>
              <a:buChar char="●"/>
            </a:pPr>
            <a:r>
              <a:rPr lang="en" sz="1260"/>
              <a:t>DALYs and Improvement in 5 Years show minimal impact with insignificant p-values (&gt; 0.2).</a:t>
            </a:r>
            <a:endParaRPr sz="1260"/>
          </a:p>
          <a:p>
            <a:pPr indent="-308610" lvl="0" marL="457200" rtl="0" algn="l">
              <a:spcBef>
                <a:spcPts val="0"/>
              </a:spcBef>
              <a:spcAft>
                <a:spcPts val="0"/>
              </a:spcAft>
              <a:buSzPts val="1260"/>
              <a:buChar char="●"/>
            </a:pPr>
            <a:r>
              <a:rPr lang="en" sz="1260"/>
              <a:t>Per Capita Income has a slight inverse relationship but is also statistically insignificant (p = 0.133).</a:t>
            </a:r>
            <a:endParaRPr sz="1260"/>
          </a:p>
        </p:txBody>
      </p:sp>
      <p:pic>
        <p:nvPicPr>
          <p:cNvPr id="124" name="Google Shape;124;p23"/>
          <p:cNvPicPr preferRelativeResize="0"/>
          <p:nvPr/>
        </p:nvPicPr>
        <p:blipFill>
          <a:blip r:embed="rId3">
            <a:alphaModFix/>
          </a:blip>
          <a:stretch>
            <a:fillRect/>
          </a:stretch>
        </p:blipFill>
        <p:spPr>
          <a:xfrm>
            <a:off x="4333500" y="1106000"/>
            <a:ext cx="4810501" cy="403752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4"/>
          <p:cNvSpPr txBox="1"/>
          <p:nvPr>
            <p:ph type="title"/>
          </p:nvPr>
        </p:nvSpPr>
        <p:spPr>
          <a:xfrm>
            <a:off x="109200" y="291500"/>
            <a:ext cx="4356000" cy="7335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SzPts val="990"/>
              <a:buNone/>
            </a:pPr>
            <a:r>
              <a:rPr lang="en" sz="2500"/>
              <a:t>Regression Analysis (Recovery Rate)</a:t>
            </a:r>
            <a:endParaRPr sz="2500"/>
          </a:p>
        </p:txBody>
      </p:sp>
      <p:sp>
        <p:nvSpPr>
          <p:cNvPr id="130" name="Google Shape;130;p24"/>
          <p:cNvSpPr txBox="1"/>
          <p:nvPr>
            <p:ph idx="1" type="body"/>
          </p:nvPr>
        </p:nvSpPr>
        <p:spPr>
          <a:xfrm>
            <a:off x="0" y="1468825"/>
            <a:ext cx="4333500" cy="3674700"/>
          </a:xfrm>
          <a:prstGeom prst="rect">
            <a:avLst/>
          </a:prstGeom>
        </p:spPr>
        <p:txBody>
          <a:bodyPr anchorCtr="0" anchor="t" bIns="91425" lIns="91425" spcFirstLastPara="1" rIns="91425" wrap="square" tIns="91425">
            <a:noAutofit/>
          </a:bodyPr>
          <a:lstStyle/>
          <a:p>
            <a:pPr indent="0" lvl="0" marL="457200" rtl="0" algn="l">
              <a:spcBef>
                <a:spcPts val="0"/>
              </a:spcBef>
              <a:spcAft>
                <a:spcPts val="0"/>
              </a:spcAft>
              <a:buNone/>
            </a:pPr>
            <a:r>
              <a:rPr i="1" lang="en" sz="1260"/>
              <a:t>Recovery Rate ~ Healthcare Access (%) + Doctors per 1000 + Hospital Beds per 1000 + Average Treatment Cost (USD) + DALYs + Improvement in 5 Years (%)</a:t>
            </a:r>
            <a:endParaRPr sz="1260"/>
          </a:p>
          <a:p>
            <a:pPr indent="-308610" lvl="0" marL="457200" rtl="0" algn="l">
              <a:spcBef>
                <a:spcPts val="1200"/>
              </a:spcBef>
              <a:spcAft>
                <a:spcPts val="0"/>
              </a:spcAft>
              <a:buSzPts val="1260"/>
              <a:buChar char="●"/>
            </a:pPr>
            <a:r>
              <a:rPr lang="en" sz="1260"/>
              <a:t>Healthcare Access, Doctors per 1000, and Hospital Beds per 1000 have no significant effect on Recovery Rate (p-values &gt; 0.1).</a:t>
            </a:r>
            <a:endParaRPr sz="1260"/>
          </a:p>
          <a:p>
            <a:pPr indent="-308610" lvl="0" marL="457200" rtl="0" algn="l">
              <a:spcBef>
                <a:spcPts val="0"/>
              </a:spcBef>
              <a:spcAft>
                <a:spcPts val="0"/>
              </a:spcAft>
              <a:buSzPts val="1260"/>
              <a:buChar char="●"/>
            </a:pPr>
            <a:r>
              <a:rPr lang="en" sz="1260"/>
              <a:t>DALYs, Average Treatment Cost, and Improvement in 5 Years show negligible and statistically insignificant impacts (p-values &gt; 0.3).</a:t>
            </a:r>
            <a:endParaRPr sz="1260"/>
          </a:p>
          <a:p>
            <a:pPr indent="-308610" lvl="0" marL="457200" rtl="0" algn="l">
              <a:spcBef>
                <a:spcPts val="0"/>
              </a:spcBef>
              <a:spcAft>
                <a:spcPts val="0"/>
              </a:spcAft>
              <a:buSzPts val="1260"/>
              <a:buChar char="●"/>
            </a:pPr>
            <a:r>
              <a:rPr lang="en" sz="1260"/>
              <a:t>The intercept highlights a strong baseline Recovery Rate of 74.41% (p &lt; 0.001).</a:t>
            </a:r>
            <a:endParaRPr sz="1260"/>
          </a:p>
        </p:txBody>
      </p:sp>
      <p:pic>
        <p:nvPicPr>
          <p:cNvPr id="131" name="Google Shape;131;p24"/>
          <p:cNvPicPr preferRelativeResize="0"/>
          <p:nvPr/>
        </p:nvPicPr>
        <p:blipFill>
          <a:blip r:embed="rId3">
            <a:alphaModFix/>
          </a:blip>
          <a:stretch>
            <a:fillRect/>
          </a:stretch>
        </p:blipFill>
        <p:spPr>
          <a:xfrm>
            <a:off x="4465125" y="943950"/>
            <a:ext cx="4678875" cy="419955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sp>
        <p:nvSpPr>
          <p:cNvPr id="136" name="Google Shape;136;p25"/>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Strengths and Weaknesses</a:t>
            </a:r>
            <a:endParaRPr/>
          </a:p>
        </p:txBody>
      </p:sp>
      <p:sp>
        <p:nvSpPr>
          <p:cNvPr id="137" name="Google Shape;137;p25"/>
          <p:cNvSpPr txBox="1"/>
          <p:nvPr>
            <p:ph idx="1" type="body"/>
          </p:nvPr>
        </p:nvSpPr>
        <p:spPr>
          <a:xfrm>
            <a:off x="311700" y="1468825"/>
            <a:ext cx="8520600" cy="3099900"/>
          </a:xfrm>
          <a:prstGeom prst="rect">
            <a:avLst/>
          </a:prstGeom>
        </p:spPr>
        <p:txBody>
          <a:bodyPr anchorCtr="0" anchor="t" bIns="91425" lIns="91425" spcFirstLastPara="1" rIns="91425" wrap="square" tIns="91425">
            <a:normAutofit lnSpcReduction="20000"/>
          </a:bodyPr>
          <a:lstStyle/>
          <a:p>
            <a:pPr indent="-317500" lvl="0" marL="457200" rtl="0" algn="l">
              <a:spcBef>
                <a:spcPts val="1200"/>
              </a:spcBef>
              <a:spcAft>
                <a:spcPts val="0"/>
              </a:spcAft>
              <a:buClr>
                <a:srgbClr val="000000"/>
              </a:buClr>
              <a:buSzPts val="1400"/>
              <a:buChar char="●"/>
            </a:pPr>
            <a:r>
              <a:rPr lang="en" sz="1400">
                <a:solidFill>
                  <a:srgbClr val="000000"/>
                </a:solidFill>
              </a:rPr>
              <a:t>Strengths:</a:t>
            </a:r>
            <a:endParaRPr sz="1400">
              <a:solidFill>
                <a:srgbClr val="000000"/>
              </a:solidFill>
            </a:endParaRPr>
          </a:p>
          <a:p>
            <a:pPr indent="-317500" lvl="1" marL="914400" rtl="0" algn="l">
              <a:spcBef>
                <a:spcPts val="0"/>
              </a:spcBef>
              <a:spcAft>
                <a:spcPts val="0"/>
              </a:spcAft>
              <a:buClr>
                <a:srgbClr val="000000"/>
              </a:buClr>
              <a:buSzPts val="1400"/>
              <a:buChar char="○"/>
            </a:pPr>
            <a:r>
              <a:rPr lang="en">
                <a:solidFill>
                  <a:srgbClr val="000000"/>
                </a:solidFill>
              </a:rPr>
              <a:t>Comprehensive Analysis: Includes diverse variables (e.g., Healthcare Access, DALYs) for a broad perspective.</a:t>
            </a:r>
            <a:endParaRPr>
              <a:solidFill>
                <a:srgbClr val="000000"/>
              </a:solidFill>
            </a:endParaRPr>
          </a:p>
          <a:p>
            <a:pPr indent="-317500" lvl="1" marL="914400" rtl="0" algn="l">
              <a:spcBef>
                <a:spcPts val="0"/>
              </a:spcBef>
              <a:spcAft>
                <a:spcPts val="0"/>
              </a:spcAft>
              <a:buClr>
                <a:srgbClr val="000000"/>
              </a:buClr>
              <a:buSzPts val="1400"/>
              <a:buFont typeface="Arial"/>
              <a:buChar char="○"/>
            </a:pPr>
            <a:r>
              <a:rPr lang="en">
                <a:solidFill>
                  <a:srgbClr val="000000"/>
                </a:solidFill>
              </a:rPr>
              <a:t>Clear Results: Provides detailed regression and descriptive statistics for interpretation.</a:t>
            </a:r>
            <a:endParaRPr>
              <a:solidFill>
                <a:srgbClr val="000000"/>
              </a:solidFill>
            </a:endParaRPr>
          </a:p>
          <a:p>
            <a:pPr indent="-317500" lvl="1" marL="914400" rtl="0" algn="l">
              <a:spcBef>
                <a:spcPts val="0"/>
              </a:spcBef>
              <a:spcAft>
                <a:spcPts val="0"/>
              </a:spcAft>
              <a:buClr>
                <a:srgbClr val="000000"/>
              </a:buClr>
              <a:buSzPts val="1400"/>
              <a:buFont typeface="Arial"/>
              <a:buChar char="○"/>
            </a:pPr>
            <a:r>
              <a:rPr lang="en">
                <a:solidFill>
                  <a:srgbClr val="000000"/>
                </a:solidFill>
              </a:rPr>
              <a:t>Reliable Data Handling: Ensures no missing data, improving result accuracy.</a:t>
            </a:r>
            <a:endParaRPr>
              <a:solidFill>
                <a:srgbClr val="000000"/>
              </a:solidFill>
            </a:endParaRPr>
          </a:p>
          <a:p>
            <a:pPr indent="-317500" lvl="0" marL="457200" rtl="0" algn="l">
              <a:spcBef>
                <a:spcPts val="0"/>
              </a:spcBef>
              <a:spcAft>
                <a:spcPts val="0"/>
              </a:spcAft>
              <a:buClr>
                <a:srgbClr val="000000"/>
              </a:buClr>
              <a:buSzPts val="1400"/>
              <a:buChar char="●"/>
            </a:pPr>
            <a:r>
              <a:rPr lang="en" sz="1400">
                <a:solidFill>
                  <a:srgbClr val="000000"/>
                </a:solidFill>
              </a:rPr>
              <a:t>Weaknesses:</a:t>
            </a:r>
            <a:endParaRPr>
              <a:solidFill>
                <a:srgbClr val="000000"/>
              </a:solidFill>
            </a:endParaRPr>
          </a:p>
          <a:p>
            <a:pPr indent="-317500" lvl="1" marL="914400" rtl="0" algn="l">
              <a:spcBef>
                <a:spcPts val="0"/>
              </a:spcBef>
              <a:spcAft>
                <a:spcPts val="0"/>
              </a:spcAft>
              <a:buClr>
                <a:srgbClr val="000000"/>
              </a:buClr>
              <a:buSzPts val="1400"/>
              <a:buFont typeface="Arial"/>
              <a:buChar char="○"/>
            </a:pPr>
            <a:r>
              <a:rPr lang="en">
                <a:solidFill>
                  <a:srgbClr val="000000"/>
                </a:solidFill>
              </a:rPr>
              <a:t>Limited Significance: Most variables show negligible effects with high p-values.</a:t>
            </a:r>
            <a:endParaRPr>
              <a:solidFill>
                <a:srgbClr val="000000"/>
              </a:solidFill>
            </a:endParaRPr>
          </a:p>
          <a:p>
            <a:pPr indent="-317500" lvl="1" marL="914400" rtl="0" algn="l">
              <a:spcBef>
                <a:spcPts val="0"/>
              </a:spcBef>
              <a:spcAft>
                <a:spcPts val="0"/>
              </a:spcAft>
              <a:buClr>
                <a:srgbClr val="000000"/>
              </a:buClr>
              <a:buSzPts val="1400"/>
              <a:buFont typeface="Arial"/>
              <a:buChar char="○"/>
            </a:pPr>
            <a:r>
              <a:rPr lang="en">
                <a:solidFill>
                  <a:srgbClr val="000000"/>
                </a:solidFill>
              </a:rPr>
              <a:t>Overfitting Risk: Too many insignificant variables may dilute results.</a:t>
            </a:r>
            <a:endParaRPr>
              <a:solidFill>
                <a:srgbClr val="000000"/>
              </a:solidFill>
            </a:endParaRPr>
          </a:p>
          <a:p>
            <a:pPr indent="0" lvl="0" marL="0" rtl="0" algn="l">
              <a:spcBef>
                <a:spcPts val="1200"/>
              </a:spcBef>
              <a:spcAft>
                <a:spcPts val="1200"/>
              </a:spcAft>
              <a:buNone/>
            </a:pPr>
            <a:r>
              <a:t/>
            </a:r>
            <a:endParaRPr sz="1300">
              <a:solidFill>
                <a:srgbClr val="000000"/>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6"/>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Conclusion</a:t>
            </a:r>
            <a:endParaRPr/>
          </a:p>
        </p:txBody>
      </p:sp>
      <p:sp>
        <p:nvSpPr>
          <p:cNvPr id="143" name="Google Shape;143;p26"/>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This analysis examined factors such as healthcare access, medical resources, and socioeconomic indicators, but found no significant impact on mortality or recovery rates. These findings suggest that health outcomes are influenced by more complex or unmeasured factors, needing further investigation.</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sp>
        <p:nvSpPr>
          <p:cNvPr id="148" name="Google Shape;148;p27"/>
          <p:cNvSpPr txBox="1"/>
          <p:nvPr>
            <p:ph type="title"/>
          </p:nvPr>
        </p:nvSpPr>
        <p:spPr>
          <a:xfrm>
            <a:off x="311700" y="372500"/>
            <a:ext cx="8520600" cy="733500"/>
          </a:xfrm>
          <a:prstGeom prst="rect">
            <a:avLst/>
          </a:prstGeom>
        </p:spPr>
        <p:txBody>
          <a:bodyPr anchorCtr="0" anchor="b" bIns="91425" lIns="91425" spcFirstLastPara="1" rIns="91425" wrap="square" tIns="91425">
            <a:normAutofit/>
          </a:bodyPr>
          <a:lstStyle/>
          <a:p>
            <a:pPr indent="0" lvl="0" marL="0" rtl="0" algn="l">
              <a:spcBef>
                <a:spcPts val="0"/>
              </a:spcBef>
              <a:spcAft>
                <a:spcPts val="0"/>
              </a:spcAft>
              <a:buNone/>
            </a:pPr>
            <a:r>
              <a:rPr lang="en"/>
              <a:t>Future</a:t>
            </a:r>
            <a:endParaRPr/>
          </a:p>
        </p:txBody>
      </p:sp>
      <p:sp>
        <p:nvSpPr>
          <p:cNvPr id="149" name="Google Shape;149;p27"/>
          <p:cNvSpPr txBox="1"/>
          <p:nvPr>
            <p:ph idx="1" type="body"/>
          </p:nvPr>
        </p:nvSpPr>
        <p:spPr>
          <a:xfrm>
            <a:off x="311700" y="1468825"/>
            <a:ext cx="8520600" cy="3099900"/>
          </a:xfrm>
          <a:prstGeom prst="rect">
            <a:avLst/>
          </a:prstGeom>
        </p:spPr>
        <p:txBody>
          <a:bodyPr anchorCtr="0" anchor="t" bIns="91425" lIns="91425" spcFirstLastPara="1" rIns="91425" wrap="square" tIns="91425">
            <a:normAutofit/>
          </a:bodyPr>
          <a:lstStyle/>
          <a:p>
            <a:pPr indent="-342900" lvl="0" marL="457200" rtl="0" algn="l">
              <a:spcBef>
                <a:spcPts val="0"/>
              </a:spcBef>
              <a:spcAft>
                <a:spcPts val="0"/>
              </a:spcAft>
              <a:buSzPts val="1800"/>
              <a:buChar char="●"/>
            </a:pPr>
            <a:r>
              <a:rPr lang="en"/>
              <a:t>Expand on other variables such as healthcare expenditure, disease trends, policy implementation, political disruptions, etc.</a:t>
            </a:r>
            <a:endParaRPr/>
          </a:p>
          <a:p>
            <a:pPr indent="-342900" lvl="0" marL="457200" rtl="0" algn="l">
              <a:spcBef>
                <a:spcPts val="0"/>
              </a:spcBef>
              <a:spcAft>
                <a:spcPts val="0"/>
              </a:spcAft>
              <a:buSzPts val="1800"/>
              <a:buChar char="●"/>
            </a:pPr>
            <a:r>
              <a:rPr lang="en"/>
              <a:t>Focus us on subnational regions.</a:t>
            </a:r>
            <a:endParaRPr/>
          </a:p>
          <a:p>
            <a:pPr indent="-342900" lvl="0" marL="457200" rtl="0" algn="l">
              <a:spcBef>
                <a:spcPts val="0"/>
              </a:spcBef>
              <a:spcAft>
                <a:spcPts val="0"/>
              </a:spcAft>
              <a:buSzPts val="1800"/>
              <a:buChar char="●"/>
            </a:pPr>
            <a:r>
              <a:rPr lang="en"/>
              <a:t>Explore non-linear modeling and predictive analysis.</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8"/>
          <p:cNvSpPr txBox="1"/>
          <p:nvPr>
            <p:ph type="title"/>
          </p:nvPr>
        </p:nvSpPr>
        <p:spPr>
          <a:xfrm>
            <a:off x="311700" y="372500"/>
            <a:ext cx="8520600" cy="733500"/>
          </a:xfrm>
          <a:prstGeom prst="rect">
            <a:avLst/>
          </a:prstGeom>
        </p:spPr>
        <p:txBody>
          <a:bodyPr anchorCtr="0" anchor="b" bIns="91425" lIns="91425" spcFirstLastPara="1" rIns="91425" wrap="square" tIns="91425">
            <a:normAutofit fontScale="90000"/>
          </a:bodyPr>
          <a:lstStyle/>
          <a:p>
            <a:pPr indent="0" lvl="0" marL="0" rtl="0" algn="l">
              <a:spcBef>
                <a:spcPts val="0"/>
              </a:spcBef>
              <a:spcAft>
                <a:spcPts val="0"/>
              </a:spcAft>
              <a:buNone/>
            </a:pPr>
            <a:r>
              <a:rPr lang="en"/>
              <a:t>Thanks for listening!</a:t>
            </a:r>
            <a:endParaRPr/>
          </a:p>
          <a:p>
            <a:pPr indent="0" lvl="0" marL="0" rtl="0" algn="l">
              <a:spcBef>
                <a:spcPts val="0"/>
              </a:spcBef>
              <a:spcAft>
                <a:spcPts val="0"/>
              </a:spcAft>
              <a:buNone/>
            </a:pPr>
            <a:r>
              <a:rPr lang="en"/>
              <a:t>Here is my R-Studio code as well</a:t>
            </a:r>
            <a:endParaRPr/>
          </a:p>
        </p:txBody>
      </p:sp>
      <p:sp>
        <p:nvSpPr>
          <p:cNvPr id="155" name="Google Shape;155;p28"/>
          <p:cNvSpPr txBox="1"/>
          <p:nvPr>
            <p:ph idx="1" type="body"/>
          </p:nvPr>
        </p:nvSpPr>
        <p:spPr>
          <a:xfrm>
            <a:off x="311700" y="1468825"/>
            <a:ext cx="2286900" cy="36321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450">
                <a:latin typeface="Oswald"/>
                <a:ea typeface="Oswald"/>
                <a:cs typeface="Oswald"/>
                <a:sym typeface="Oswald"/>
              </a:rPr>
              <a:t># </a:t>
            </a:r>
            <a:r>
              <a:rPr lang="en" sz="450">
                <a:latin typeface="Oswald"/>
                <a:ea typeface="Oswald"/>
                <a:cs typeface="Oswald"/>
                <a:sym typeface="Oswald"/>
              </a:rPr>
              <a:t>here is my R-studio code:</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 Load required libraries</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library(dplyr)</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library(tidyr)</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library(knitr)</a:t>
            </a:r>
            <a:endParaRPr sz="450">
              <a:latin typeface="Oswald"/>
              <a:ea typeface="Oswald"/>
              <a:cs typeface="Oswald"/>
              <a:sym typeface="Oswald"/>
            </a:endParaRPr>
          </a:p>
          <a:p>
            <a:pPr indent="0" lvl="0" marL="0" rtl="0" algn="l">
              <a:lnSpc>
                <a:spcPct val="100000"/>
              </a:lnSpc>
              <a:spcBef>
                <a:spcPts val="0"/>
              </a:spcBef>
              <a:spcAft>
                <a:spcPts val="0"/>
              </a:spcAft>
              <a:buNone/>
            </a:pPr>
            <a:r>
              <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 Load dataset</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data_path &lt;- "C:/Users/sheel/Desktop/RoyFinalProjectJupyter/Global Health Statistics.csv"</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health_data &lt;- read.csv(data_path)</a:t>
            </a:r>
            <a:endParaRPr sz="450">
              <a:latin typeface="Oswald"/>
              <a:ea typeface="Oswald"/>
              <a:cs typeface="Oswald"/>
              <a:sym typeface="Oswald"/>
            </a:endParaRPr>
          </a:p>
          <a:p>
            <a:pPr indent="0" lvl="0" marL="0" rtl="0" algn="l">
              <a:lnSpc>
                <a:spcPct val="100000"/>
              </a:lnSpc>
              <a:spcBef>
                <a:spcPts val="0"/>
              </a:spcBef>
              <a:spcAft>
                <a:spcPts val="0"/>
              </a:spcAft>
              <a:buNone/>
            </a:pPr>
            <a:r>
              <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 Inspect dataset</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print("Dataset loaded successfully.")</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print("Columns in dataset:")</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print(colnames(health_data))</a:t>
            </a:r>
            <a:endParaRPr sz="450">
              <a:latin typeface="Oswald"/>
              <a:ea typeface="Oswald"/>
              <a:cs typeface="Oswald"/>
              <a:sym typeface="Oswald"/>
            </a:endParaRPr>
          </a:p>
          <a:p>
            <a:pPr indent="0" lvl="0" marL="0" rtl="0" algn="l">
              <a:lnSpc>
                <a:spcPct val="100000"/>
              </a:lnSpc>
              <a:spcBef>
                <a:spcPts val="0"/>
              </a:spcBef>
              <a:spcAft>
                <a:spcPts val="0"/>
              </a:spcAft>
              <a:buNone/>
            </a:pPr>
            <a:r>
              <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 Check for missing values</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missing_summary &lt;- sapply(health_data, function(x) sum(is.na(x)))</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print("Missing values per column:")</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print(missing_summary)</a:t>
            </a:r>
            <a:endParaRPr sz="450">
              <a:latin typeface="Oswald"/>
              <a:ea typeface="Oswald"/>
              <a:cs typeface="Oswald"/>
              <a:sym typeface="Oswald"/>
            </a:endParaRPr>
          </a:p>
          <a:p>
            <a:pPr indent="0" lvl="0" marL="0" rtl="0" algn="l">
              <a:lnSpc>
                <a:spcPct val="100000"/>
              </a:lnSpc>
              <a:spcBef>
                <a:spcPts val="0"/>
              </a:spcBef>
              <a:spcAft>
                <a:spcPts val="0"/>
              </a:spcAft>
              <a:buNone/>
            </a:pPr>
            <a:r>
              <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 Remove rows with missing key values</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required_columns &lt;- c(</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  "Mortality.Rate....", "Recovery.Rate....", "Healthcare.Access....", </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  "Doctors.per.1000", "Hospital.Beds.per.1000", "Average.Treatment.Cost..USD.",</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  "DALYs", "Improvement.in.5.Years....", "Per.Capita.Income..USD.", </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  "Education.Index", "Urbanization.Rate...."</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health_data &lt;- health_data %&gt;% drop_na(all_of(required_columns))</a:t>
            </a:r>
            <a:endParaRPr sz="450">
              <a:latin typeface="Oswald"/>
              <a:ea typeface="Oswald"/>
              <a:cs typeface="Oswald"/>
              <a:sym typeface="Oswald"/>
            </a:endParaRPr>
          </a:p>
          <a:p>
            <a:pPr indent="0" lvl="0" marL="0" rtl="0" algn="l">
              <a:lnSpc>
                <a:spcPct val="100000"/>
              </a:lnSpc>
              <a:spcBef>
                <a:spcPts val="0"/>
              </a:spcBef>
              <a:spcAft>
                <a:spcPts val="0"/>
              </a:spcAft>
              <a:buNone/>
            </a:pPr>
            <a:r>
              <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 Calculate descriptive statistics</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descriptive_stats &lt;- health_data %&gt;%</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  select(Mortality.Rate...., Recovery.Rate...., Healthcare.Access...., Doctors.per.1000, </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         Hospital.Beds.per.1000, Average.Treatment.Cost..USD., DALYs, Improvement.in.5.Years...., </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         Per.Capita.Income..USD., Education.Index, Urbanization.Rate....) %&gt;%</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  summarise_all(list(</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    Mean = ~round(mean(.), 3), </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    Median = ~round(median(.), 3), </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    Min = ~round(min(.), 3), </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    Max = ~round(max(.), 3)</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  )) %&gt;%</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  pivot_longer(</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    cols = everything(),</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    names_to = c("Variable", ".value"),</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    names_sep = "_"</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  ) %&gt;%</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  mutate(</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    Mean = format(Mean, scientific = FALSE),</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    Median = format(Median, scientific = FALSE),</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    Min = format(Min, scientific = FALSE),</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    Max = format(Max, scientific = FALSE)</a:t>
            </a:r>
            <a:endParaRPr sz="450">
              <a:latin typeface="Oswald"/>
              <a:ea typeface="Oswald"/>
              <a:cs typeface="Oswald"/>
              <a:sym typeface="Oswald"/>
            </a:endParaRPr>
          </a:p>
          <a:p>
            <a:pPr indent="0" lvl="0" marL="0" rtl="0" algn="l">
              <a:lnSpc>
                <a:spcPct val="100000"/>
              </a:lnSpc>
              <a:spcBef>
                <a:spcPts val="0"/>
              </a:spcBef>
              <a:spcAft>
                <a:spcPts val="0"/>
              </a:spcAft>
              <a:buNone/>
            </a:pPr>
            <a:r>
              <a:rPr lang="en" sz="450">
                <a:latin typeface="Oswald"/>
                <a:ea typeface="Oswald"/>
                <a:cs typeface="Oswald"/>
                <a:sym typeface="Oswald"/>
              </a:rPr>
              <a:t>  )</a:t>
            </a:r>
            <a:endParaRPr sz="450">
              <a:latin typeface="Oswald"/>
              <a:ea typeface="Oswald"/>
              <a:cs typeface="Oswald"/>
              <a:sym typeface="Oswald"/>
            </a:endParaRPr>
          </a:p>
          <a:p>
            <a:pPr indent="0" lvl="0" marL="0" rtl="0" algn="l">
              <a:lnSpc>
                <a:spcPct val="100000"/>
              </a:lnSpc>
              <a:spcBef>
                <a:spcPts val="0"/>
              </a:spcBef>
              <a:spcAft>
                <a:spcPts val="0"/>
              </a:spcAft>
              <a:buNone/>
            </a:pPr>
            <a:r>
              <a:t/>
            </a:r>
            <a:endParaRPr sz="200">
              <a:latin typeface="Oswald"/>
              <a:ea typeface="Oswald"/>
              <a:cs typeface="Oswald"/>
              <a:sym typeface="Oswald"/>
            </a:endParaRPr>
          </a:p>
          <a:p>
            <a:pPr indent="0" lvl="0" marL="0" rtl="0" algn="l">
              <a:lnSpc>
                <a:spcPct val="100000"/>
              </a:lnSpc>
              <a:spcBef>
                <a:spcPts val="0"/>
              </a:spcBef>
              <a:spcAft>
                <a:spcPts val="0"/>
              </a:spcAft>
              <a:buNone/>
            </a:pPr>
            <a:r>
              <a:t/>
            </a:r>
            <a:endParaRPr sz="3000">
              <a:latin typeface="Oswald"/>
              <a:ea typeface="Oswald"/>
              <a:cs typeface="Oswald"/>
              <a:sym typeface="Oswald"/>
            </a:endParaRPr>
          </a:p>
          <a:p>
            <a:pPr indent="0" lvl="0" marL="0" rtl="0" algn="l">
              <a:lnSpc>
                <a:spcPct val="100000"/>
              </a:lnSpc>
              <a:spcBef>
                <a:spcPts val="0"/>
              </a:spcBef>
              <a:spcAft>
                <a:spcPts val="0"/>
              </a:spcAft>
              <a:buNone/>
            </a:pPr>
            <a:r>
              <a:t/>
            </a:r>
            <a:endParaRPr sz="3000">
              <a:latin typeface="Oswald"/>
              <a:ea typeface="Oswald"/>
              <a:cs typeface="Oswald"/>
              <a:sym typeface="Oswald"/>
            </a:endParaRPr>
          </a:p>
        </p:txBody>
      </p:sp>
      <p:sp>
        <p:nvSpPr>
          <p:cNvPr id="156" name="Google Shape;156;p28"/>
          <p:cNvSpPr txBox="1"/>
          <p:nvPr/>
        </p:nvSpPr>
        <p:spPr>
          <a:xfrm>
            <a:off x="2775750" y="1468825"/>
            <a:ext cx="3592500" cy="3632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50">
                <a:solidFill>
                  <a:schemeClr val="dk2"/>
                </a:solidFill>
                <a:latin typeface="Oswald"/>
                <a:ea typeface="Oswald"/>
                <a:cs typeface="Oswald"/>
                <a:sym typeface="Oswald"/>
              </a:rPr>
              <a:t># Display descriptive statistics table</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print("Restructured Descriptive Statistics Table:")</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kable(descriptive_stats, caption = "Descriptive Statistics (Restructured)")</a:t>
            </a:r>
            <a:endParaRPr sz="450">
              <a:solidFill>
                <a:schemeClr val="dk2"/>
              </a:solidFill>
              <a:latin typeface="Oswald"/>
              <a:ea typeface="Oswald"/>
              <a:cs typeface="Oswald"/>
              <a:sym typeface="Oswald"/>
            </a:endParaRPr>
          </a:p>
          <a:p>
            <a:pPr indent="0" lvl="0" marL="0" rtl="0" algn="l">
              <a:spcBef>
                <a:spcPts val="0"/>
              </a:spcBef>
              <a:spcAft>
                <a:spcPts val="0"/>
              </a:spcAft>
              <a:buNone/>
            </a:pPr>
            <a:r>
              <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 Correlation Analysis for Expanded Variables</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cor_matrix &lt;- cor(health_data %&gt;%</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                    select(Mortality.Rate...., Recovery.Rate...., Healthcare.Access...., Doctors.per.1000, </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                           Hospital.Beds.per.1000, DALYs, Improvement.in.5.Years...., Education.Index))</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print("Correlation Matrix:")</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kable(round(cor_matrix, 3), caption = "Correlation Matrix for Expanded Variables")</a:t>
            </a:r>
            <a:endParaRPr sz="450">
              <a:solidFill>
                <a:schemeClr val="dk2"/>
              </a:solidFill>
              <a:latin typeface="Oswald"/>
              <a:ea typeface="Oswald"/>
              <a:cs typeface="Oswald"/>
              <a:sym typeface="Oswald"/>
            </a:endParaRPr>
          </a:p>
          <a:p>
            <a:pPr indent="0" lvl="0" marL="0" rtl="0" algn="l">
              <a:spcBef>
                <a:spcPts val="0"/>
              </a:spcBef>
              <a:spcAft>
                <a:spcPts val="0"/>
              </a:spcAft>
              <a:buNone/>
            </a:pPr>
            <a:r>
              <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 Regression Analysis for Mortality Rate</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mortality_model &lt;- lm(Mortality.Rate.... ~ Healthcare.Access.... + Doctors.per.1000 + Hospital.Beds.per.1000 +</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                        DALYs + Improvement.in.5.Years.... + Per.Capita.Income..USD., data = health_data)</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mortality_results &lt;- tidy(mortality_model) %&gt;%</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  mutate(</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    estimate = round(estimate, 3),</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    std.error = round(std.error, 3),</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    statistic = round(statistic, 3),</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    p.value = round(p.value, 3)</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  )</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print("Regression Analysis Results for Mortality Rate:")</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kable(mortality_results, caption = "Regression Results for Mortality Rate")</a:t>
            </a:r>
            <a:endParaRPr sz="450">
              <a:solidFill>
                <a:schemeClr val="dk2"/>
              </a:solidFill>
              <a:latin typeface="Oswald"/>
              <a:ea typeface="Oswald"/>
              <a:cs typeface="Oswald"/>
              <a:sym typeface="Oswald"/>
            </a:endParaRPr>
          </a:p>
          <a:p>
            <a:pPr indent="0" lvl="0" marL="0" rtl="0" algn="l">
              <a:spcBef>
                <a:spcPts val="0"/>
              </a:spcBef>
              <a:spcAft>
                <a:spcPts val="0"/>
              </a:spcAft>
              <a:buNone/>
            </a:pPr>
            <a:r>
              <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 Regression Analysis for Recovery Rate</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recovery_model &lt;- lm(Recovery.Rate.... ~ Healthcare.Access.... + Doctors.per.1000 + Hospital.Beds.per.1000 +</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                       Average.Treatment.Cost..USD. + DALYs + Improvement.in.5.Years...., data = health_data)</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recovery_results &lt;- tidy(recovery_model) %&gt;%</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  mutate(</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    estimate = round(estimate, 3),</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    std.error = round(std.error, 3),</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    statistic = round(statistic, 3),</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    p.value = round(p.value, 3)</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  )</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print("Regression Analysis Results for Recovery Rate:")</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kable(recovery_results, caption = "Regression Results for Recovery Rate")</a:t>
            </a:r>
            <a:endParaRPr sz="450">
              <a:solidFill>
                <a:schemeClr val="dk2"/>
              </a:solidFill>
              <a:latin typeface="Oswald"/>
              <a:ea typeface="Oswald"/>
              <a:cs typeface="Oswald"/>
              <a:sym typeface="Oswald"/>
            </a:endParaRPr>
          </a:p>
          <a:p>
            <a:pPr indent="0" lvl="0" marL="0" rtl="0" algn="l">
              <a:spcBef>
                <a:spcPts val="0"/>
              </a:spcBef>
              <a:spcAft>
                <a:spcPts val="0"/>
              </a:spcAft>
              <a:buNone/>
            </a:pPr>
            <a:r>
              <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 Statistical Summary of Regression Models</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mortality_summary &lt;- summary(mortality_model)</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recovery_summary &lt;- summary(recovery_model)</a:t>
            </a:r>
            <a:endParaRPr sz="450">
              <a:solidFill>
                <a:schemeClr val="dk2"/>
              </a:solidFill>
              <a:latin typeface="Oswald"/>
              <a:ea typeface="Oswald"/>
              <a:cs typeface="Oswald"/>
              <a:sym typeface="Oswald"/>
            </a:endParaRPr>
          </a:p>
          <a:p>
            <a:pPr indent="0" lvl="0" marL="0" rtl="0" algn="l">
              <a:spcBef>
                <a:spcPts val="0"/>
              </a:spcBef>
              <a:spcAft>
                <a:spcPts val="0"/>
              </a:spcAft>
              <a:buNone/>
            </a:pPr>
            <a:r>
              <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cat("Model Validation for Mortality Rate:\n")</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cat("R-squared:", round(mortality_summary$r.squared, 3), "\n")</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cat("Adjusted R-squared:", round(mortality_summary$adj.r.squared, 3), "\n")</a:t>
            </a:r>
            <a:endParaRPr sz="450">
              <a:solidFill>
                <a:schemeClr val="dk2"/>
              </a:solidFill>
              <a:latin typeface="Oswald"/>
              <a:ea typeface="Oswald"/>
              <a:cs typeface="Oswald"/>
              <a:sym typeface="Oswald"/>
            </a:endParaRPr>
          </a:p>
          <a:p>
            <a:pPr indent="0" lvl="0" marL="0" rtl="0" algn="l">
              <a:spcBef>
                <a:spcPts val="0"/>
              </a:spcBef>
              <a:spcAft>
                <a:spcPts val="0"/>
              </a:spcAft>
              <a:buNone/>
            </a:pPr>
            <a:r>
              <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cat("Model Validation for Recovery Rate:\n")</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cat("R-squared:", round(recovery_summary$r.squared, 3), "\n")</a:t>
            </a:r>
            <a:endParaRPr sz="450">
              <a:solidFill>
                <a:schemeClr val="dk2"/>
              </a:solidFill>
              <a:latin typeface="Oswald"/>
              <a:ea typeface="Oswald"/>
              <a:cs typeface="Oswald"/>
              <a:sym typeface="Oswald"/>
            </a:endParaRPr>
          </a:p>
          <a:p>
            <a:pPr indent="0" lvl="0" marL="0" rtl="0" algn="l">
              <a:spcBef>
                <a:spcPts val="0"/>
              </a:spcBef>
              <a:spcAft>
                <a:spcPts val="0"/>
              </a:spcAft>
              <a:buNone/>
            </a:pPr>
            <a:r>
              <a:rPr lang="en" sz="450">
                <a:solidFill>
                  <a:schemeClr val="dk2"/>
                </a:solidFill>
                <a:latin typeface="Oswald"/>
                <a:ea typeface="Oswald"/>
                <a:cs typeface="Oswald"/>
                <a:sym typeface="Oswald"/>
              </a:rPr>
              <a:t>cat("Adjusted R-squared:", round(recovery_summary$adj.r.squared, 3), "\n")</a:t>
            </a:r>
            <a:endParaRPr sz="450">
              <a:solidFill>
                <a:schemeClr val="dk2"/>
              </a:solidFill>
              <a:latin typeface="Oswald"/>
              <a:ea typeface="Oswald"/>
              <a:cs typeface="Oswald"/>
              <a:sym typeface="Oswald"/>
            </a:endParaRPr>
          </a:p>
          <a:p>
            <a:pPr indent="0" lvl="0" marL="0" rtl="0" algn="l">
              <a:spcBef>
                <a:spcPts val="0"/>
              </a:spcBef>
              <a:spcAft>
                <a:spcPts val="0"/>
              </a:spcAft>
              <a:buNone/>
            </a:pPr>
            <a:r>
              <a:t/>
            </a:r>
            <a:endParaRPr sz="1800">
              <a:solidFill>
                <a:schemeClr val="dk2"/>
              </a:solidFill>
              <a:latin typeface="Source Code Pro"/>
              <a:ea typeface="Source Code Pro"/>
              <a:cs typeface="Source Code Pro"/>
              <a:sym typeface="Source Code Pro"/>
            </a:endParaRPr>
          </a:p>
        </p:txBody>
      </p:sp>
    </p:spTree>
  </p:cSld>
  <p:clrMapOvr>
    <a:masterClrMapping/>
  </p:clrMapOvr>
</p:sld>
</file>

<file path=ppt/theme/theme1.xml><?xml version="1.0" encoding="utf-8"?>
<a:theme xmlns:a="http://schemas.openxmlformats.org/drawingml/2006/main" xmlns:r="http://schemas.openxmlformats.org/officeDocument/2006/relationships" name="Modern Writer">
  <a:themeElements>
    <a:clrScheme name="Modern Writer">
      <a:dk1>
        <a:srgbClr val="E91D63"/>
      </a:dk1>
      <a:lt1>
        <a:srgbClr val="FFFFFF"/>
      </a:lt1>
      <a:dk2>
        <a:srgbClr val="424242"/>
      </a:dk2>
      <a:lt2>
        <a:srgbClr val="999999"/>
      </a:lt2>
      <a:accent1>
        <a:srgbClr val="607D8B"/>
      </a:accent1>
      <a:accent2>
        <a:srgbClr val="673AB7"/>
      </a:accent2>
      <a:accent3>
        <a:srgbClr val="9C26B0"/>
      </a:accent3>
      <a:accent4>
        <a:srgbClr val="0090AC"/>
      </a:accent4>
      <a:accent5>
        <a:srgbClr val="00838F"/>
      </a:accent5>
      <a:accent6>
        <a:srgbClr val="F8E71C"/>
      </a:accent6>
      <a:hlink>
        <a:srgbClr val="00838F"/>
      </a:hlink>
      <a:folHlink>
        <a:srgbClr val="00838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