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9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Instrument Sans SemiBold"/>
      <p:regular r:id="rId13"/>
      <p:bold r:id="rId14"/>
      <p:italic r:id="rId15"/>
      <p:boldItalic r:id="rId16"/>
    </p:embeddedFont>
    <p:embeddedFont>
      <p:font typeface="Instrument Sans Medium"/>
      <p:regular r:id="rId17"/>
      <p:bold r:id="rId18"/>
      <p:italic r:id="rId19"/>
      <p:boldItalic r:id="rId20"/>
    </p:embeddedFont>
    <p:embeddedFont>
      <p:font typeface="Instrument Sans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20" Type="http://schemas.openxmlformats.org/officeDocument/2006/relationships/font" Target="fonts/InstrumentSansMedium-boldItalic.fntdata"/><Relationship Id="rId22" Type="http://schemas.openxmlformats.org/officeDocument/2006/relationships/font" Target="fonts/InstrumentSans-bold.fntdata"/><Relationship Id="rId21" Type="http://schemas.openxmlformats.org/officeDocument/2006/relationships/font" Target="fonts/InstrumentSans-regular.fntdata"/><Relationship Id="rId24" Type="http://schemas.openxmlformats.org/officeDocument/2006/relationships/font" Target="fonts/InstrumentSans-boldItalic.fntdata"/><Relationship Id="rId23" Type="http://schemas.openxmlformats.org/officeDocument/2006/relationships/font" Target="fonts/InstrumentSans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InstrumentSansSemiBold-regular.fntdata"/><Relationship Id="rId12" Type="http://schemas.openxmlformats.org/officeDocument/2006/relationships/slide" Target="slides/slide7.xml"/><Relationship Id="rId15" Type="http://schemas.openxmlformats.org/officeDocument/2006/relationships/font" Target="fonts/InstrumentSansSemiBold-italic.fntdata"/><Relationship Id="rId14" Type="http://schemas.openxmlformats.org/officeDocument/2006/relationships/font" Target="fonts/InstrumentSansSemiBold-bold.fntdata"/><Relationship Id="rId17" Type="http://schemas.openxmlformats.org/officeDocument/2006/relationships/font" Target="fonts/InstrumentSansMedium-regular.fntdata"/><Relationship Id="rId16" Type="http://schemas.openxmlformats.org/officeDocument/2006/relationships/font" Target="fonts/InstrumentSansSemiBold-boldItalic.fntdata"/><Relationship Id="rId19" Type="http://schemas.openxmlformats.org/officeDocument/2006/relationships/font" Target="fonts/InstrumentSansMedium-italic.fntdata"/><Relationship Id="rId18" Type="http://schemas.openxmlformats.org/officeDocument/2006/relationships/font" Target="fonts/InstrumentSansMedium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386e920ebd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386e920ebd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86e920ebdc_0_4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386e920ebdc_0_4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386e920ebdc_0_5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" name="Google Shape;476;g386e920ebdc_0_5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386e920ebdc_0_6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386e920ebdc_0_6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386e920ebdc_0_6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386e920ebdc_0_6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386e920ebdc_0_7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386e920ebdc_0_7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86e920ebdc_0_5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386e920ebdc_0_5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Relationship Id="rId3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motions" type="blank">
  <p:cSld name="BLANK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2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pic>
        <p:nvPicPr>
          <p:cNvPr descr="A portrait of a smiling woman in casual attire. " id="12" name="Google Shape;12;p2"/>
          <p:cNvPicPr preferRelativeResize="0"/>
          <p:nvPr/>
        </p:nvPicPr>
        <p:blipFill rotWithShape="1">
          <a:blip r:embed="rId2">
            <a:alphaModFix/>
          </a:blip>
          <a:srcRect b="23378" l="26958" r="35833" t="0"/>
          <a:stretch/>
        </p:blipFill>
        <p:spPr>
          <a:xfrm>
            <a:off x="284700" y="1847700"/>
            <a:ext cx="2055000" cy="2820900"/>
          </a:xfrm>
          <a:prstGeom prst="roundRect">
            <a:avLst>
              <a:gd fmla="val 15597" name="adj"/>
            </a:avLst>
          </a:prstGeom>
          <a:noFill/>
          <a:ln>
            <a:noFill/>
          </a:ln>
        </p:spPr>
      </p:pic>
      <p:pic>
        <p:nvPicPr>
          <p:cNvPr descr="A confident man stands with his arms crossed in front of a white background. " id="13" name="Google Shape;13;p2"/>
          <p:cNvPicPr preferRelativeResize="0"/>
          <p:nvPr/>
        </p:nvPicPr>
        <p:blipFill rotWithShape="1">
          <a:blip r:embed="rId3">
            <a:alphaModFix/>
          </a:blip>
          <a:srcRect b="1225" l="28621" r="23422" t="0"/>
          <a:stretch/>
        </p:blipFill>
        <p:spPr>
          <a:xfrm>
            <a:off x="4629476" y="1847700"/>
            <a:ext cx="2055000" cy="2820900"/>
          </a:xfrm>
          <a:prstGeom prst="roundRect">
            <a:avLst>
              <a:gd fmla="val 15616" name="adj"/>
            </a:avLst>
          </a:prstGeom>
          <a:noFill/>
          <a:ln>
            <a:noFill/>
          </a:ln>
        </p:spPr>
      </p:pic>
      <p:sp>
        <p:nvSpPr>
          <p:cNvPr id="14" name="Google Shape;14;p2"/>
          <p:cNvSpPr txBox="1"/>
          <p:nvPr>
            <p:ph type="title"/>
          </p:nvPr>
        </p:nvSpPr>
        <p:spPr>
          <a:xfrm>
            <a:off x="284700" y="598950"/>
            <a:ext cx="6615900" cy="450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strument Sans"/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strument Sans"/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strument Sans"/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strument Sans"/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strument Sans"/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strument Sans"/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strument Sans"/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strument Sans"/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strument Sans"/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3" type="subTitle"/>
          </p:nvPr>
        </p:nvSpPr>
        <p:spPr>
          <a:xfrm>
            <a:off x="2541625" y="2578075"/>
            <a:ext cx="1796700" cy="31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2"/>
          <p:cNvSpPr txBox="1"/>
          <p:nvPr>
            <p:ph idx="4" type="subTitle"/>
          </p:nvPr>
        </p:nvSpPr>
        <p:spPr>
          <a:xfrm>
            <a:off x="2640775" y="2819575"/>
            <a:ext cx="1485600" cy="4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5" type="subTitle"/>
          </p:nvPr>
        </p:nvSpPr>
        <p:spPr>
          <a:xfrm>
            <a:off x="6895261" y="2578075"/>
            <a:ext cx="1796700" cy="31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6" type="subTitle"/>
          </p:nvPr>
        </p:nvSpPr>
        <p:spPr>
          <a:xfrm>
            <a:off x="6895261" y="2819575"/>
            <a:ext cx="1485600" cy="45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7" type="subTitle"/>
          </p:nvPr>
        </p:nvSpPr>
        <p:spPr>
          <a:xfrm>
            <a:off x="2541000" y="3617250"/>
            <a:ext cx="18999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strument Sans"/>
              <a:buNone/>
              <a:defRPr sz="10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8" type="subTitle"/>
          </p:nvPr>
        </p:nvSpPr>
        <p:spPr>
          <a:xfrm>
            <a:off x="6886656" y="3627975"/>
            <a:ext cx="18999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00"/>
              <a:buFont typeface="Instrument Sans"/>
              <a:buNone/>
              <a:defRPr sz="10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Instrument Sans"/>
              <a:buNone/>
              <a:defRPr>
                <a:solidFill>
                  <a:schemeClr val="accent6"/>
                </a:solidFill>
              </a:defRPr>
            </a:lvl9pPr>
          </a:lstStyle>
          <a:p/>
        </p:txBody>
      </p:sp>
      <p:sp>
        <p:nvSpPr>
          <p:cNvPr id="21" name="Google Shape;21;p2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>
  <p:cSld name="BLANK_2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"/>
          <p:cNvSpPr txBox="1"/>
          <p:nvPr>
            <p:ph type="title"/>
          </p:nvPr>
        </p:nvSpPr>
        <p:spPr>
          <a:xfrm>
            <a:off x="291800" y="465200"/>
            <a:ext cx="5666400" cy="204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grpSp>
        <p:nvGrpSpPr>
          <p:cNvPr id="24" name="Google Shape;24;p3"/>
          <p:cNvGrpSpPr/>
          <p:nvPr/>
        </p:nvGrpSpPr>
        <p:grpSpPr>
          <a:xfrm>
            <a:off x="5689900" y="0"/>
            <a:ext cx="2908801" cy="5143500"/>
            <a:chOff x="5689900" y="0"/>
            <a:chExt cx="2908801" cy="5143500"/>
          </a:xfrm>
        </p:grpSpPr>
        <p:pic>
          <p:nvPicPr>
            <p:cNvPr id="25" name="Google Shape;25;p3"/>
            <p:cNvPicPr preferRelativeResize="0"/>
            <p:nvPr/>
          </p:nvPicPr>
          <p:blipFill rotWithShape="1">
            <a:blip r:embed="rId2">
              <a:alphaModFix/>
            </a:blip>
            <a:srcRect b="18778" l="0" r="0" t="0"/>
            <a:stretch/>
          </p:blipFill>
          <p:spPr>
            <a:xfrm>
              <a:off x="5689900" y="2780975"/>
              <a:ext cx="2908800" cy="2362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Google Shape;26;p3"/>
            <p:cNvPicPr preferRelativeResize="0"/>
            <p:nvPr/>
          </p:nvPicPr>
          <p:blipFill rotWithShape="1">
            <a:blip r:embed="rId3">
              <a:alphaModFix/>
            </a:blip>
            <a:srcRect b="0" l="0" r="0" t="25728"/>
            <a:stretch/>
          </p:blipFill>
          <p:spPr>
            <a:xfrm>
              <a:off x="5689900" y="0"/>
              <a:ext cx="2908800" cy="2160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Google Shape;27;p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689900" y="960725"/>
              <a:ext cx="2908800" cy="2908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 you">
  <p:cSld name="BLANK_2_1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/>
          <p:nvPr/>
        </p:nvSpPr>
        <p:spPr>
          <a:xfrm>
            <a:off x="608106" y="3907013"/>
            <a:ext cx="571200" cy="571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0" name="Google Shape;30;p4"/>
          <p:cNvSpPr/>
          <p:nvPr>
            <p:ph idx="2" type="pic"/>
          </p:nvPr>
        </p:nvSpPr>
        <p:spPr>
          <a:xfrm>
            <a:off x="598225" y="3900375"/>
            <a:ext cx="571200" cy="571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31" name="Google Shape;31;p4"/>
          <p:cNvSpPr txBox="1"/>
          <p:nvPr>
            <p:ph type="title"/>
          </p:nvPr>
        </p:nvSpPr>
        <p:spPr>
          <a:xfrm>
            <a:off x="291800" y="465200"/>
            <a:ext cx="5666400" cy="2047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Instrument Sans SemiBold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" type="subTitle"/>
          </p:nvPr>
        </p:nvSpPr>
        <p:spPr>
          <a:xfrm>
            <a:off x="1416800" y="3864575"/>
            <a:ext cx="2908800" cy="308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3" name="Google Shape;33;p4"/>
          <p:cNvSpPr txBox="1"/>
          <p:nvPr>
            <p:ph idx="3" type="subTitle"/>
          </p:nvPr>
        </p:nvSpPr>
        <p:spPr>
          <a:xfrm>
            <a:off x="1416800" y="4185969"/>
            <a:ext cx="2908800" cy="30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i="1" sz="12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Instrument Sans"/>
              <a:buNone/>
              <a:defRPr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Instrument Sans"/>
              <a:buNone/>
              <a:defRPr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Instrument Sans"/>
              <a:buNone/>
              <a:defRPr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Instrument Sans"/>
              <a:buNone/>
              <a:defRPr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Instrument Sans"/>
              <a:buNone/>
              <a:defRPr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Instrument Sans"/>
              <a:buNone/>
              <a:defRPr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Instrument Sans"/>
              <a:buNone/>
              <a:defRPr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Instrument Sans"/>
              <a:buNone/>
              <a:defRPr>
                <a:solidFill>
                  <a:schemeClr val="accent5"/>
                </a:solidFill>
              </a:defRPr>
            </a:lvl9pPr>
          </a:lstStyle>
          <a:p/>
        </p:txBody>
      </p:sp>
      <p:grpSp>
        <p:nvGrpSpPr>
          <p:cNvPr id="34" name="Google Shape;34;p4"/>
          <p:cNvGrpSpPr/>
          <p:nvPr/>
        </p:nvGrpSpPr>
        <p:grpSpPr>
          <a:xfrm>
            <a:off x="5689900" y="0"/>
            <a:ext cx="2908801" cy="5143500"/>
            <a:chOff x="5689900" y="0"/>
            <a:chExt cx="2908801" cy="5143500"/>
          </a:xfrm>
        </p:grpSpPr>
        <p:pic>
          <p:nvPicPr>
            <p:cNvPr id="35" name="Google Shape;35;p4"/>
            <p:cNvPicPr preferRelativeResize="0"/>
            <p:nvPr/>
          </p:nvPicPr>
          <p:blipFill rotWithShape="1">
            <a:blip r:embed="rId2">
              <a:alphaModFix/>
            </a:blip>
            <a:srcRect b="18778" l="0" r="0" t="0"/>
            <a:stretch/>
          </p:blipFill>
          <p:spPr>
            <a:xfrm>
              <a:off x="5689900" y="2780975"/>
              <a:ext cx="2908800" cy="23625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Google Shape;36;p4"/>
            <p:cNvPicPr preferRelativeResize="0"/>
            <p:nvPr/>
          </p:nvPicPr>
          <p:blipFill rotWithShape="1">
            <a:blip r:embed="rId3">
              <a:alphaModFix/>
            </a:blip>
            <a:srcRect b="0" l="0" r="0" t="25728"/>
            <a:stretch/>
          </p:blipFill>
          <p:spPr>
            <a:xfrm>
              <a:off x="5689900" y="0"/>
              <a:ext cx="2908800" cy="2160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Google Shape;37;p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689900" y="960725"/>
              <a:ext cx="2908800" cy="29088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Alt 4 elements">
  <p:cSld name="BLANK_1_1_1_1_1_1_1_1_1_1_1_2">
    <p:bg>
      <p:bgPr>
        <a:solidFill>
          <a:schemeClr val="dk2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5"/>
          <p:cNvPicPr preferRelativeResize="0"/>
          <p:nvPr/>
        </p:nvPicPr>
        <p:blipFill rotWithShape="1">
          <a:blip r:embed="rId2">
            <a:alphaModFix/>
          </a:blip>
          <a:srcRect b="31415" l="0" r="33444" t="12335"/>
          <a:stretch/>
        </p:blipFill>
        <p:spPr>
          <a:xfrm>
            <a:off x="3058325" y="0"/>
            <a:ext cx="60856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5"/>
          <p:cNvSpPr txBox="1"/>
          <p:nvPr>
            <p:ph idx="1" type="body"/>
          </p:nvPr>
        </p:nvSpPr>
        <p:spPr>
          <a:xfrm>
            <a:off x="4628175" y="2623228"/>
            <a:ext cx="2055000" cy="12816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6801875" y="2623228"/>
            <a:ext cx="2055000" cy="12816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42" name="Google Shape;42;p5"/>
          <p:cNvSpPr txBox="1"/>
          <p:nvPr>
            <p:ph idx="3" type="body"/>
          </p:nvPr>
        </p:nvSpPr>
        <p:spPr>
          <a:xfrm>
            <a:off x="280875" y="2623228"/>
            <a:ext cx="2055000" cy="12816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43" name="Google Shape;43;p5"/>
          <p:cNvSpPr txBox="1"/>
          <p:nvPr>
            <p:ph idx="4" type="body"/>
          </p:nvPr>
        </p:nvSpPr>
        <p:spPr>
          <a:xfrm>
            <a:off x="2454525" y="2623228"/>
            <a:ext cx="2055000" cy="12816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Instrument Sans Medium"/>
              <a:buChar char="●"/>
              <a:defRPr sz="1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Instrument Sans Medium"/>
              <a:buChar char="○"/>
              <a:defRPr sz="1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Instrument Sans Medium"/>
              <a:buChar char="■"/>
              <a:defRPr sz="1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Instrument Sans Medium"/>
              <a:buChar char="●"/>
              <a:defRPr sz="1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Instrument Sans Medium"/>
              <a:buChar char="○"/>
              <a:defRPr sz="1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Instrument Sans Medium"/>
              <a:buChar char="■"/>
              <a:defRPr sz="1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Instrument Sans Medium"/>
              <a:buChar char="●"/>
              <a:defRPr sz="1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Instrument Sans Medium"/>
              <a:buChar char="○"/>
              <a:defRPr sz="1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Instrument Sans Medium"/>
              <a:buChar char="■"/>
              <a:defRPr sz="1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44" name="Google Shape;44;p5"/>
          <p:cNvSpPr txBox="1"/>
          <p:nvPr>
            <p:ph idx="5" type="subTitle"/>
          </p:nvPr>
        </p:nvSpPr>
        <p:spPr>
          <a:xfrm>
            <a:off x="289100" y="4018750"/>
            <a:ext cx="2055000" cy="498600"/>
          </a:xfrm>
          <a:prstGeom prst="rect">
            <a:avLst/>
          </a:prstGeom>
        </p:spPr>
        <p:txBody>
          <a:bodyPr anchorCtr="0" anchor="b" bIns="0" lIns="137150" spcFirstLastPara="1" rIns="13715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5"/>
          <p:cNvSpPr txBox="1"/>
          <p:nvPr>
            <p:ph idx="6" type="subTitle"/>
          </p:nvPr>
        </p:nvSpPr>
        <p:spPr>
          <a:xfrm>
            <a:off x="2459475" y="4018750"/>
            <a:ext cx="2055000" cy="498600"/>
          </a:xfrm>
          <a:prstGeom prst="rect">
            <a:avLst/>
          </a:prstGeom>
        </p:spPr>
        <p:txBody>
          <a:bodyPr anchorCtr="0" anchor="b" bIns="0" lIns="137150" spcFirstLastPara="1" rIns="13715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5"/>
          <p:cNvSpPr txBox="1"/>
          <p:nvPr>
            <p:ph idx="7" type="subTitle"/>
          </p:nvPr>
        </p:nvSpPr>
        <p:spPr>
          <a:xfrm>
            <a:off x="4629100" y="4018750"/>
            <a:ext cx="2055000" cy="498600"/>
          </a:xfrm>
          <a:prstGeom prst="rect">
            <a:avLst/>
          </a:prstGeom>
        </p:spPr>
        <p:txBody>
          <a:bodyPr anchorCtr="0" anchor="b" bIns="0" lIns="137150" spcFirstLastPara="1" rIns="13715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5"/>
          <p:cNvSpPr txBox="1"/>
          <p:nvPr>
            <p:ph idx="8" type="subTitle"/>
          </p:nvPr>
        </p:nvSpPr>
        <p:spPr>
          <a:xfrm>
            <a:off x="6807639" y="4018750"/>
            <a:ext cx="2055000" cy="498600"/>
          </a:xfrm>
          <a:prstGeom prst="rect">
            <a:avLst/>
          </a:prstGeom>
        </p:spPr>
        <p:txBody>
          <a:bodyPr anchorCtr="0" anchor="b" bIns="0" lIns="137150" spcFirstLastPara="1" rIns="13715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5"/>
          <p:cNvSpPr txBox="1"/>
          <p:nvPr>
            <p:ph type="title"/>
          </p:nvPr>
        </p:nvSpPr>
        <p:spPr>
          <a:xfrm>
            <a:off x="292597" y="474750"/>
            <a:ext cx="6390300" cy="49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49" name="Google Shape;49;p5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0" name="Google Shape;50;p5"/>
          <p:cNvSpPr txBox="1"/>
          <p:nvPr>
            <p:ph idx="9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51" name="Google Shape;51;p5"/>
          <p:cNvSpPr txBox="1"/>
          <p:nvPr>
            <p:ph idx="13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52" name="Google Shape;52;p5"/>
          <p:cNvSpPr txBox="1"/>
          <p:nvPr>
            <p:ph idx="14" type="subTitle"/>
          </p:nvPr>
        </p:nvSpPr>
        <p:spPr>
          <a:xfrm>
            <a:off x="282950" y="2144530"/>
            <a:ext cx="900900" cy="312600"/>
          </a:xfrm>
          <a:prstGeom prst="rect">
            <a:avLst/>
          </a:prstGeom>
          <a:noFill/>
        </p:spPr>
        <p:txBody>
          <a:bodyPr anchorCtr="0" anchor="t" bIns="91425" lIns="13715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53" name="Google Shape;53;p5"/>
          <p:cNvSpPr txBox="1"/>
          <p:nvPr>
            <p:ph idx="15" type="subTitle"/>
          </p:nvPr>
        </p:nvSpPr>
        <p:spPr>
          <a:xfrm>
            <a:off x="2456213" y="2144530"/>
            <a:ext cx="900900" cy="312600"/>
          </a:xfrm>
          <a:prstGeom prst="rect">
            <a:avLst/>
          </a:prstGeom>
          <a:noFill/>
        </p:spPr>
        <p:txBody>
          <a:bodyPr anchorCtr="0" anchor="t" bIns="91425" lIns="13715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54" name="Google Shape;54;p5"/>
          <p:cNvSpPr txBox="1"/>
          <p:nvPr>
            <p:ph idx="16" type="subTitle"/>
          </p:nvPr>
        </p:nvSpPr>
        <p:spPr>
          <a:xfrm>
            <a:off x="4629025" y="2144530"/>
            <a:ext cx="900900" cy="312600"/>
          </a:xfrm>
          <a:prstGeom prst="rect">
            <a:avLst/>
          </a:prstGeom>
          <a:noFill/>
        </p:spPr>
        <p:txBody>
          <a:bodyPr anchorCtr="0" anchor="t" bIns="91425" lIns="13715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55" name="Google Shape;55;p5"/>
          <p:cNvSpPr txBox="1"/>
          <p:nvPr>
            <p:ph idx="17" type="subTitle"/>
          </p:nvPr>
        </p:nvSpPr>
        <p:spPr>
          <a:xfrm>
            <a:off x="6801875" y="2144530"/>
            <a:ext cx="900900" cy="312600"/>
          </a:xfrm>
          <a:prstGeom prst="rect">
            <a:avLst/>
          </a:prstGeom>
          <a:noFill/>
        </p:spPr>
        <p:txBody>
          <a:bodyPr anchorCtr="0" anchor="t" bIns="91425" lIns="13715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- Alt 6 elements">
  <p:cSld name="BLANK_1_1_1_1_1_1_1_1_1_1_1_2_1">
    <p:bg>
      <p:bgPr>
        <a:solidFill>
          <a:schemeClr val="dk2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6"/>
          <p:cNvPicPr preferRelativeResize="0"/>
          <p:nvPr/>
        </p:nvPicPr>
        <p:blipFill rotWithShape="1">
          <a:blip r:embed="rId2">
            <a:alphaModFix/>
          </a:blip>
          <a:srcRect b="31415" l="0" r="33444" t="12335"/>
          <a:stretch/>
        </p:blipFill>
        <p:spPr>
          <a:xfrm>
            <a:off x="3058325" y="0"/>
            <a:ext cx="60856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6"/>
          <p:cNvSpPr txBox="1"/>
          <p:nvPr>
            <p:ph idx="1" type="body"/>
          </p:nvPr>
        </p:nvSpPr>
        <p:spPr>
          <a:xfrm>
            <a:off x="281050" y="2623225"/>
            <a:ext cx="1363500" cy="1323600"/>
          </a:xfrm>
          <a:prstGeom prst="rect">
            <a:avLst/>
          </a:prstGeom>
        </p:spPr>
        <p:txBody>
          <a:bodyPr anchorCtr="0" anchor="t" bIns="91425" lIns="137150" spcFirstLastPara="1" rIns="90250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59" name="Google Shape;59;p6"/>
          <p:cNvSpPr txBox="1"/>
          <p:nvPr>
            <p:ph idx="2" type="body"/>
          </p:nvPr>
        </p:nvSpPr>
        <p:spPr>
          <a:xfrm>
            <a:off x="1721100" y="2623225"/>
            <a:ext cx="1372500" cy="13236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60" name="Google Shape;60;p6"/>
          <p:cNvSpPr txBox="1"/>
          <p:nvPr>
            <p:ph idx="3" type="body"/>
          </p:nvPr>
        </p:nvSpPr>
        <p:spPr>
          <a:xfrm>
            <a:off x="3166974" y="2623225"/>
            <a:ext cx="1372500" cy="13236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61" name="Google Shape;61;p6"/>
          <p:cNvSpPr txBox="1"/>
          <p:nvPr>
            <p:ph idx="4" type="body"/>
          </p:nvPr>
        </p:nvSpPr>
        <p:spPr>
          <a:xfrm>
            <a:off x="4608100" y="2623225"/>
            <a:ext cx="1372500" cy="13236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62" name="Google Shape;62;p6"/>
          <p:cNvSpPr txBox="1"/>
          <p:nvPr>
            <p:ph idx="5" type="body"/>
          </p:nvPr>
        </p:nvSpPr>
        <p:spPr>
          <a:xfrm>
            <a:off x="6053974" y="2623225"/>
            <a:ext cx="1372500" cy="13236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63" name="Google Shape;63;p6"/>
          <p:cNvSpPr txBox="1"/>
          <p:nvPr>
            <p:ph idx="6" type="body"/>
          </p:nvPr>
        </p:nvSpPr>
        <p:spPr>
          <a:xfrm>
            <a:off x="7495100" y="2623225"/>
            <a:ext cx="1372500" cy="13236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●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○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Medium"/>
              <a:buChar char="■"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64" name="Google Shape;64;p6"/>
          <p:cNvSpPr txBox="1"/>
          <p:nvPr>
            <p:ph type="title"/>
          </p:nvPr>
        </p:nvSpPr>
        <p:spPr>
          <a:xfrm>
            <a:off x="292597" y="474750"/>
            <a:ext cx="6390300" cy="49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65" name="Google Shape;65;p6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5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5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5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5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5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5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5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5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5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" name="Google Shape;66;p6"/>
          <p:cNvSpPr txBox="1"/>
          <p:nvPr>
            <p:ph idx="7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67" name="Google Shape;67;p6"/>
          <p:cNvSpPr txBox="1"/>
          <p:nvPr>
            <p:ph idx="8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68" name="Google Shape;68;p6"/>
          <p:cNvSpPr txBox="1"/>
          <p:nvPr>
            <p:ph idx="9" type="subTitle"/>
          </p:nvPr>
        </p:nvSpPr>
        <p:spPr>
          <a:xfrm>
            <a:off x="282950" y="2148761"/>
            <a:ext cx="900900" cy="312600"/>
          </a:xfrm>
          <a:prstGeom prst="rect">
            <a:avLst/>
          </a:prstGeom>
          <a:noFill/>
        </p:spPr>
        <p:txBody>
          <a:bodyPr anchorCtr="0" anchor="t" bIns="91425" lIns="13715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69" name="Google Shape;69;p6"/>
          <p:cNvSpPr txBox="1"/>
          <p:nvPr>
            <p:ph idx="13" type="subTitle"/>
          </p:nvPr>
        </p:nvSpPr>
        <p:spPr>
          <a:xfrm>
            <a:off x="1724950" y="2148761"/>
            <a:ext cx="900900" cy="312600"/>
          </a:xfrm>
          <a:prstGeom prst="rect">
            <a:avLst/>
          </a:prstGeom>
          <a:noFill/>
        </p:spPr>
        <p:txBody>
          <a:bodyPr anchorCtr="0" anchor="t" bIns="91425" lIns="13715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70" name="Google Shape;70;p6"/>
          <p:cNvSpPr txBox="1"/>
          <p:nvPr>
            <p:ph idx="14" type="subTitle"/>
          </p:nvPr>
        </p:nvSpPr>
        <p:spPr>
          <a:xfrm>
            <a:off x="3166525" y="2148761"/>
            <a:ext cx="900900" cy="312600"/>
          </a:xfrm>
          <a:prstGeom prst="rect">
            <a:avLst/>
          </a:prstGeom>
          <a:noFill/>
        </p:spPr>
        <p:txBody>
          <a:bodyPr anchorCtr="0" anchor="t" bIns="91425" lIns="13715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71" name="Google Shape;71;p6"/>
          <p:cNvSpPr txBox="1"/>
          <p:nvPr>
            <p:ph idx="15" type="subTitle"/>
          </p:nvPr>
        </p:nvSpPr>
        <p:spPr>
          <a:xfrm>
            <a:off x="4607875" y="2148761"/>
            <a:ext cx="900900" cy="312600"/>
          </a:xfrm>
          <a:prstGeom prst="rect">
            <a:avLst/>
          </a:prstGeom>
          <a:noFill/>
        </p:spPr>
        <p:txBody>
          <a:bodyPr anchorCtr="0" anchor="t" bIns="91425" lIns="13715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72" name="Google Shape;72;p6"/>
          <p:cNvSpPr txBox="1"/>
          <p:nvPr>
            <p:ph idx="16" type="subTitle"/>
          </p:nvPr>
        </p:nvSpPr>
        <p:spPr>
          <a:xfrm>
            <a:off x="6049225" y="2148761"/>
            <a:ext cx="900900" cy="312600"/>
          </a:xfrm>
          <a:prstGeom prst="rect">
            <a:avLst/>
          </a:prstGeom>
          <a:noFill/>
        </p:spPr>
        <p:txBody>
          <a:bodyPr anchorCtr="0" anchor="t" bIns="91425" lIns="13715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73" name="Google Shape;73;p6"/>
          <p:cNvSpPr txBox="1"/>
          <p:nvPr>
            <p:ph idx="17" type="subTitle"/>
          </p:nvPr>
        </p:nvSpPr>
        <p:spPr>
          <a:xfrm>
            <a:off x="7490575" y="2148761"/>
            <a:ext cx="900900" cy="312600"/>
          </a:xfrm>
          <a:prstGeom prst="rect">
            <a:avLst/>
          </a:prstGeom>
          <a:noFill/>
        </p:spPr>
        <p:txBody>
          <a:bodyPr anchorCtr="0" anchor="t" bIns="91425" lIns="137150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 Medium"/>
              <a:buNone/>
              <a:defRPr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74" name="Google Shape;74;p6"/>
          <p:cNvSpPr txBox="1"/>
          <p:nvPr>
            <p:ph idx="18" type="subTitle"/>
          </p:nvPr>
        </p:nvSpPr>
        <p:spPr>
          <a:xfrm>
            <a:off x="289100" y="4018750"/>
            <a:ext cx="1363500" cy="498600"/>
          </a:xfrm>
          <a:prstGeom prst="rect">
            <a:avLst/>
          </a:prstGeom>
        </p:spPr>
        <p:txBody>
          <a:bodyPr anchorCtr="0" anchor="b" bIns="0" lIns="137150" spcFirstLastPara="1" rIns="13715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6"/>
          <p:cNvSpPr txBox="1"/>
          <p:nvPr>
            <p:ph idx="19" type="subTitle"/>
          </p:nvPr>
        </p:nvSpPr>
        <p:spPr>
          <a:xfrm>
            <a:off x="1728038" y="4018750"/>
            <a:ext cx="1363500" cy="498600"/>
          </a:xfrm>
          <a:prstGeom prst="rect">
            <a:avLst/>
          </a:prstGeom>
        </p:spPr>
        <p:txBody>
          <a:bodyPr anchorCtr="0" anchor="b" bIns="0" lIns="137150" spcFirstLastPara="1" rIns="13715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6"/>
          <p:cNvSpPr txBox="1"/>
          <p:nvPr>
            <p:ph idx="20" type="subTitle"/>
          </p:nvPr>
        </p:nvSpPr>
        <p:spPr>
          <a:xfrm>
            <a:off x="3168063" y="4018750"/>
            <a:ext cx="1363500" cy="498600"/>
          </a:xfrm>
          <a:prstGeom prst="rect">
            <a:avLst/>
          </a:prstGeom>
        </p:spPr>
        <p:txBody>
          <a:bodyPr anchorCtr="0" anchor="b" bIns="0" lIns="137150" spcFirstLastPara="1" rIns="13715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6"/>
          <p:cNvSpPr txBox="1"/>
          <p:nvPr>
            <p:ph idx="21" type="subTitle"/>
          </p:nvPr>
        </p:nvSpPr>
        <p:spPr>
          <a:xfrm>
            <a:off x="4608638" y="4018750"/>
            <a:ext cx="1363500" cy="498600"/>
          </a:xfrm>
          <a:prstGeom prst="rect">
            <a:avLst/>
          </a:prstGeom>
        </p:spPr>
        <p:txBody>
          <a:bodyPr anchorCtr="0" anchor="b" bIns="0" lIns="137150" spcFirstLastPara="1" rIns="13715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6"/>
          <p:cNvSpPr txBox="1"/>
          <p:nvPr>
            <p:ph idx="22" type="subTitle"/>
          </p:nvPr>
        </p:nvSpPr>
        <p:spPr>
          <a:xfrm>
            <a:off x="6051325" y="4018750"/>
            <a:ext cx="1363500" cy="498600"/>
          </a:xfrm>
          <a:prstGeom prst="rect">
            <a:avLst/>
          </a:prstGeom>
        </p:spPr>
        <p:txBody>
          <a:bodyPr anchorCtr="0" anchor="b" bIns="0" lIns="137150" spcFirstLastPara="1" rIns="13715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"/>
          <p:cNvSpPr txBox="1"/>
          <p:nvPr>
            <p:ph idx="23" type="subTitle"/>
          </p:nvPr>
        </p:nvSpPr>
        <p:spPr>
          <a:xfrm>
            <a:off x="7490350" y="4018750"/>
            <a:ext cx="1363500" cy="498600"/>
          </a:xfrm>
          <a:prstGeom prst="rect">
            <a:avLst/>
          </a:prstGeom>
        </p:spPr>
        <p:txBody>
          <a:bodyPr anchorCtr="0" anchor="b" bIns="0" lIns="137150" spcFirstLastPara="1" rIns="13715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eakers">
  <p:cSld name="BLANK_1_1_1_1_1_1_1_1_1_1_1_2_1_1">
    <p:bg>
      <p:bgPr>
        <a:solidFill>
          <a:schemeClr val="dk2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7"/>
          <p:cNvSpPr txBox="1"/>
          <p:nvPr>
            <p:ph type="title"/>
          </p:nvPr>
        </p:nvSpPr>
        <p:spPr>
          <a:xfrm>
            <a:off x="292597" y="474750"/>
            <a:ext cx="6390300" cy="49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82" name="Google Shape;82;p7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3" name="Google Shape;83;p7"/>
          <p:cNvSpPr/>
          <p:nvPr>
            <p:ph idx="2" type="pic"/>
          </p:nvPr>
        </p:nvSpPr>
        <p:spPr>
          <a:xfrm>
            <a:off x="477231" y="2396357"/>
            <a:ext cx="1243500" cy="1243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84" name="Google Shape;84;p7"/>
          <p:cNvSpPr/>
          <p:nvPr>
            <p:ph idx="3" type="pic"/>
          </p:nvPr>
        </p:nvSpPr>
        <p:spPr>
          <a:xfrm>
            <a:off x="1867356" y="2396357"/>
            <a:ext cx="1243500" cy="1243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85" name="Google Shape;85;p7"/>
          <p:cNvSpPr/>
          <p:nvPr>
            <p:ph idx="4" type="pic"/>
          </p:nvPr>
        </p:nvSpPr>
        <p:spPr>
          <a:xfrm>
            <a:off x="3257481" y="2396357"/>
            <a:ext cx="1243500" cy="1243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86" name="Google Shape;86;p7"/>
          <p:cNvSpPr/>
          <p:nvPr>
            <p:ph idx="5" type="pic"/>
          </p:nvPr>
        </p:nvSpPr>
        <p:spPr>
          <a:xfrm>
            <a:off x="4647606" y="2396357"/>
            <a:ext cx="1243500" cy="1243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87" name="Google Shape;87;p7"/>
          <p:cNvSpPr/>
          <p:nvPr>
            <p:ph idx="6" type="pic"/>
          </p:nvPr>
        </p:nvSpPr>
        <p:spPr>
          <a:xfrm>
            <a:off x="6037732" y="2396357"/>
            <a:ext cx="1243500" cy="1243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88" name="Google Shape;88;p7"/>
          <p:cNvSpPr/>
          <p:nvPr>
            <p:ph idx="7" type="pic"/>
          </p:nvPr>
        </p:nvSpPr>
        <p:spPr>
          <a:xfrm>
            <a:off x="7427857" y="2396357"/>
            <a:ext cx="1243500" cy="1243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89" name="Google Shape;89;p7"/>
          <p:cNvSpPr txBox="1"/>
          <p:nvPr>
            <p:ph idx="1" type="body"/>
          </p:nvPr>
        </p:nvSpPr>
        <p:spPr>
          <a:xfrm>
            <a:off x="475200" y="3765475"/>
            <a:ext cx="1243500" cy="58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90" name="Google Shape;90;p7"/>
          <p:cNvSpPr txBox="1"/>
          <p:nvPr>
            <p:ph idx="8" type="body"/>
          </p:nvPr>
        </p:nvSpPr>
        <p:spPr>
          <a:xfrm>
            <a:off x="1865730" y="3765475"/>
            <a:ext cx="1243500" cy="58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 algn="ctr">
              <a:spcBef>
                <a:spcPts val="800"/>
              </a:spcBef>
              <a:spcAft>
                <a:spcPts val="0"/>
              </a:spcAft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 algn="ctr">
              <a:spcBef>
                <a:spcPts val="800"/>
              </a:spcBef>
              <a:spcAft>
                <a:spcPts val="0"/>
              </a:spcAft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 algn="ctr">
              <a:spcBef>
                <a:spcPts val="800"/>
              </a:spcBef>
              <a:spcAft>
                <a:spcPts val="0"/>
              </a:spcAft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 algn="ctr">
              <a:spcBef>
                <a:spcPts val="800"/>
              </a:spcBef>
              <a:spcAft>
                <a:spcPts val="0"/>
              </a:spcAft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 algn="ctr">
              <a:spcBef>
                <a:spcPts val="800"/>
              </a:spcBef>
              <a:spcAft>
                <a:spcPts val="0"/>
              </a:spcAft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 algn="ctr">
              <a:spcBef>
                <a:spcPts val="800"/>
              </a:spcBef>
              <a:spcAft>
                <a:spcPts val="0"/>
              </a:spcAft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 algn="ctr">
              <a:spcBef>
                <a:spcPts val="800"/>
              </a:spcBef>
              <a:spcAft>
                <a:spcPts val="0"/>
              </a:spcAft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 algn="ctr">
              <a:spcBef>
                <a:spcPts val="800"/>
              </a:spcBef>
              <a:spcAft>
                <a:spcPts val="800"/>
              </a:spcAft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91" name="Google Shape;91;p7"/>
          <p:cNvSpPr txBox="1"/>
          <p:nvPr>
            <p:ph idx="9" type="body"/>
          </p:nvPr>
        </p:nvSpPr>
        <p:spPr>
          <a:xfrm>
            <a:off x="3256260" y="3765475"/>
            <a:ext cx="1243500" cy="58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92" name="Google Shape;92;p7"/>
          <p:cNvSpPr txBox="1"/>
          <p:nvPr>
            <p:ph idx="13" type="body"/>
          </p:nvPr>
        </p:nvSpPr>
        <p:spPr>
          <a:xfrm>
            <a:off x="4646790" y="3765475"/>
            <a:ext cx="1243500" cy="58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93" name="Google Shape;93;p7"/>
          <p:cNvSpPr txBox="1"/>
          <p:nvPr>
            <p:ph idx="14" type="body"/>
          </p:nvPr>
        </p:nvSpPr>
        <p:spPr>
          <a:xfrm>
            <a:off x="6037320" y="3765475"/>
            <a:ext cx="1243500" cy="58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94" name="Google Shape;94;p7"/>
          <p:cNvSpPr txBox="1"/>
          <p:nvPr>
            <p:ph idx="15" type="body"/>
          </p:nvPr>
        </p:nvSpPr>
        <p:spPr>
          <a:xfrm>
            <a:off x="7427850" y="3765475"/>
            <a:ext cx="1243500" cy="58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95" name="Google Shape;95;p7"/>
          <p:cNvSpPr txBox="1"/>
          <p:nvPr>
            <p:ph idx="16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96" name="Google Shape;96;p7"/>
          <p:cNvSpPr txBox="1"/>
          <p:nvPr>
            <p:ph idx="17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eakers 2">
  <p:cSld name="BLANK_1_1_1_1_1_1_1_1_1_1_1_2_1_1_1">
    <p:bg>
      <p:bgPr>
        <a:solidFill>
          <a:schemeClr val="lt2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8"/>
          <p:cNvSpPr txBox="1"/>
          <p:nvPr>
            <p:ph type="title"/>
          </p:nvPr>
        </p:nvSpPr>
        <p:spPr>
          <a:xfrm>
            <a:off x="292597" y="474750"/>
            <a:ext cx="6390300" cy="49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99" name="Google Shape;99;p8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0" name="Google Shape;100;p8"/>
          <p:cNvSpPr txBox="1"/>
          <p:nvPr>
            <p:ph idx="1" type="body"/>
          </p:nvPr>
        </p:nvSpPr>
        <p:spPr>
          <a:xfrm>
            <a:off x="282017" y="2832891"/>
            <a:ext cx="1307700" cy="54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01" name="Google Shape;101;p8"/>
          <p:cNvSpPr txBox="1"/>
          <p:nvPr>
            <p:ph idx="2" type="body"/>
          </p:nvPr>
        </p:nvSpPr>
        <p:spPr>
          <a:xfrm>
            <a:off x="1735443" y="2832891"/>
            <a:ext cx="1307700" cy="54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02" name="Google Shape;102;p8"/>
          <p:cNvSpPr txBox="1"/>
          <p:nvPr>
            <p:ph idx="3" type="body"/>
          </p:nvPr>
        </p:nvSpPr>
        <p:spPr>
          <a:xfrm>
            <a:off x="3188870" y="2832891"/>
            <a:ext cx="1307700" cy="54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03" name="Google Shape;103;p8"/>
          <p:cNvSpPr txBox="1"/>
          <p:nvPr>
            <p:ph idx="4" type="body"/>
          </p:nvPr>
        </p:nvSpPr>
        <p:spPr>
          <a:xfrm>
            <a:off x="4642297" y="2832891"/>
            <a:ext cx="1307700" cy="54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04" name="Google Shape;104;p8"/>
          <p:cNvSpPr txBox="1"/>
          <p:nvPr>
            <p:ph idx="5" type="body"/>
          </p:nvPr>
        </p:nvSpPr>
        <p:spPr>
          <a:xfrm>
            <a:off x="6095723" y="2832891"/>
            <a:ext cx="1307700" cy="54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05" name="Google Shape;105;p8"/>
          <p:cNvSpPr txBox="1"/>
          <p:nvPr>
            <p:ph idx="6" type="body"/>
          </p:nvPr>
        </p:nvSpPr>
        <p:spPr>
          <a:xfrm>
            <a:off x="7549150" y="2832891"/>
            <a:ext cx="1307700" cy="54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●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○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 Medium"/>
              <a:buChar char="■"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06" name="Google Shape;106;p8"/>
          <p:cNvSpPr txBox="1"/>
          <p:nvPr>
            <p:ph idx="7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07" name="Google Shape;107;p8"/>
          <p:cNvSpPr txBox="1"/>
          <p:nvPr>
            <p:ph idx="8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08" name="Google Shape;108;p8"/>
          <p:cNvSpPr/>
          <p:nvPr>
            <p:ph idx="9" type="pic"/>
          </p:nvPr>
        </p:nvSpPr>
        <p:spPr>
          <a:xfrm>
            <a:off x="282017" y="1446074"/>
            <a:ext cx="1307700" cy="130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09" name="Google Shape;109;p8"/>
          <p:cNvSpPr/>
          <p:nvPr>
            <p:ph idx="13" type="pic"/>
          </p:nvPr>
        </p:nvSpPr>
        <p:spPr>
          <a:xfrm>
            <a:off x="1735443" y="1446074"/>
            <a:ext cx="1307700" cy="130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10" name="Google Shape;110;p8"/>
          <p:cNvSpPr/>
          <p:nvPr>
            <p:ph idx="14" type="pic"/>
          </p:nvPr>
        </p:nvSpPr>
        <p:spPr>
          <a:xfrm>
            <a:off x="3188870" y="1446074"/>
            <a:ext cx="1307700" cy="130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11" name="Google Shape;111;p8"/>
          <p:cNvSpPr/>
          <p:nvPr>
            <p:ph idx="15" type="pic"/>
          </p:nvPr>
        </p:nvSpPr>
        <p:spPr>
          <a:xfrm>
            <a:off x="4642297" y="1446074"/>
            <a:ext cx="1307700" cy="130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12" name="Google Shape;112;p8"/>
          <p:cNvSpPr/>
          <p:nvPr>
            <p:ph idx="16" type="pic"/>
          </p:nvPr>
        </p:nvSpPr>
        <p:spPr>
          <a:xfrm>
            <a:off x="6095723" y="1446074"/>
            <a:ext cx="1307700" cy="130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13" name="Google Shape;113;p8"/>
          <p:cNvSpPr/>
          <p:nvPr>
            <p:ph idx="17" type="pic"/>
          </p:nvPr>
        </p:nvSpPr>
        <p:spPr>
          <a:xfrm>
            <a:off x="7549150" y="1446074"/>
            <a:ext cx="1307700" cy="130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114" name="Google Shape;114;p8"/>
          <p:cNvSpPr txBox="1"/>
          <p:nvPr>
            <p:ph idx="18" type="body"/>
          </p:nvPr>
        </p:nvSpPr>
        <p:spPr>
          <a:xfrm>
            <a:off x="279292" y="3564958"/>
            <a:ext cx="1307700" cy="108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115" name="Google Shape;115;p8"/>
          <p:cNvSpPr txBox="1"/>
          <p:nvPr>
            <p:ph idx="19" type="body"/>
          </p:nvPr>
        </p:nvSpPr>
        <p:spPr>
          <a:xfrm>
            <a:off x="1732718" y="3564958"/>
            <a:ext cx="1307700" cy="108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116" name="Google Shape;116;p8"/>
          <p:cNvSpPr txBox="1"/>
          <p:nvPr>
            <p:ph idx="20" type="body"/>
          </p:nvPr>
        </p:nvSpPr>
        <p:spPr>
          <a:xfrm>
            <a:off x="3186145" y="3564958"/>
            <a:ext cx="1307700" cy="108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117" name="Google Shape;117;p8"/>
          <p:cNvSpPr txBox="1"/>
          <p:nvPr>
            <p:ph idx="21" type="body"/>
          </p:nvPr>
        </p:nvSpPr>
        <p:spPr>
          <a:xfrm>
            <a:off x="4639572" y="3564958"/>
            <a:ext cx="1307700" cy="108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118" name="Google Shape;118;p8"/>
          <p:cNvSpPr txBox="1"/>
          <p:nvPr>
            <p:ph idx="22" type="body"/>
          </p:nvPr>
        </p:nvSpPr>
        <p:spPr>
          <a:xfrm>
            <a:off x="6092998" y="3564958"/>
            <a:ext cx="1307700" cy="108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119" name="Google Shape;119;p8"/>
          <p:cNvSpPr txBox="1"/>
          <p:nvPr>
            <p:ph idx="23" type="body"/>
          </p:nvPr>
        </p:nvSpPr>
        <p:spPr>
          <a:xfrm>
            <a:off x="7546425" y="3564958"/>
            <a:ext cx="1307700" cy="108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statement 1">
  <p:cSld name="CUSTOM_4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22" name="Google Shape;122;p9"/>
          <p:cNvSpPr txBox="1"/>
          <p:nvPr>
            <p:ph idx="2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23" name="Google Shape;123;p9"/>
          <p:cNvSpPr txBox="1"/>
          <p:nvPr>
            <p:ph idx="3" type="body"/>
          </p:nvPr>
        </p:nvSpPr>
        <p:spPr>
          <a:xfrm>
            <a:off x="360300" y="2181900"/>
            <a:ext cx="8496600" cy="24867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indent="-228600" lvl="1" marL="91440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indent="-228600" lvl="2" marL="137160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indent="-228600" lvl="3" marL="182880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indent="-228600" lvl="4" marL="228600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indent="-228600" lvl="5" marL="274320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indent="-228600" lvl="6" marL="320040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indent="-228600" lvl="7" marL="365760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indent="-228600" lvl="8" marL="411480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/>
        </p:txBody>
      </p:sp>
      <p:sp>
        <p:nvSpPr>
          <p:cNvPr id="124" name="Google Shape;124;p9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ALT 1">
  <p:cSld name="BLANK_1_1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"/>
          <p:cNvSpPr txBox="1"/>
          <p:nvPr>
            <p:ph type="title"/>
          </p:nvPr>
        </p:nvSpPr>
        <p:spPr>
          <a:xfrm>
            <a:off x="284700" y="474750"/>
            <a:ext cx="4227300" cy="9654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000"/>
            </a:lvl9pPr>
          </a:lstStyle>
          <a:p/>
        </p:txBody>
      </p:sp>
      <p:sp>
        <p:nvSpPr>
          <p:cNvPr id="127" name="Google Shape;127;p10"/>
          <p:cNvSpPr/>
          <p:nvPr>
            <p:ph idx="2" type="pic"/>
          </p:nvPr>
        </p:nvSpPr>
        <p:spPr>
          <a:xfrm>
            <a:off x="4629600" y="474750"/>
            <a:ext cx="4227300" cy="4194000"/>
          </a:xfrm>
          <a:prstGeom prst="roundRect">
            <a:avLst>
              <a:gd fmla="val 5294" name="adj"/>
            </a:avLst>
          </a:prstGeom>
          <a:noFill/>
          <a:ln>
            <a:noFill/>
          </a:ln>
        </p:spPr>
      </p:sp>
      <p:sp>
        <p:nvSpPr>
          <p:cNvPr id="128" name="Google Shape;128;p10"/>
          <p:cNvSpPr txBox="1"/>
          <p:nvPr>
            <p:ph idx="1" type="body"/>
          </p:nvPr>
        </p:nvSpPr>
        <p:spPr>
          <a:xfrm>
            <a:off x="284700" y="3065325"/>
            <a:ext cx="2772600" cy="16032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200"/>
              <a:buChar char="■"/>
              <a:defRPr sz="1200"/>
            </a:lvl9pPr>
          </a:lstStyle>
          <a:p/>
        </p:txBody>
      </p:sp>
      <p:sp>
        <p:nvSpPr>
          <p:cNvPr id="129" name="Google Shape;129;p10"/>
          <p:cNvSpPr txBox="1"/>
          <p:nvPr>
            <p:ph idx="3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30" name="Google Shape;130;p10"/>
          <p:cNvSpPr txBox="1"/>
          <p:nvPr>
            <p:ph idx="4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31" name="Google Shape;131;p10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ALT 2">
  <p:cSld name="BLANK_1_1_1_2_3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1"/>
          <p:cNvSpPr/>
          <p:nvPr>
            <p:ph idx="2" type="pic"/>
          </p:nvPr>
        </p:nvSpPr>
        <p:spPr>
          <a:xfrm>
            <a:off x="4629600" y="474750"/>
            <a:ext cx="4227300" cy="4194000"/>
          </a:xfrm>
          <a:prstGeom prst="roundRect">
            <a:avLst>
              <a:gd fmla="val 10510" name="adj"/>
            </a:avLst>
          </a:prstGeom>
          <a:noFill/>
          <a:ln>
            <a:noFill/>
          </a:ln>
        </p:spPr>
      </p:sp>
      <p:sp>
        <p:nvSpPr>
          <p:cNvPr id="134" name="Google Shape;134;p11"/>
          <p:cNvSpPr txBox="1"/>
          <p:nvPr>
            <p:ph idx="1" type="body"/>
          </p:nvPr>
        </p:nvSpPr>
        <p:spPr>
          <a:xfrm>
            <a:off x="284700" y="1440225"/>
            <a:ext cx="2772600" cy="16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135" name="Google Shape;135;p11"/>
          <p:cNvSpPr txBox="1"/>
          <p:nvPr>
            <p:ph idx="3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36" name="Google Shape;136;p11"/>
          <p:cNvSpPr txBox="1"/>
          <p:nvPr>
            <p:ph idx="4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37" name="Google Shape;137;p11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8" name="Google Shape;138;p11"/>
          <p:cNvSpPr txBox="1"/>
          <p:nvPr>
            <p:ph type="title"/>
          </p:nvPr>
        </p:nvSpPr>
        <p:spPr>
          <a:xfrm>
            <a:off x="284700" y="474750"/>
            <a:ext cx="5673600" cy="49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ALT 3">
  <p:cSld name="BLANK_1_1_1_2_3_1_1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"/>
          <p:cNvSpPr/>
          <p:nvPr>
            <p:ph idx="2" type="pic"/>
          </p:nvPr>
        </p:nvSpPr>
        <p:spPr>
          <a:xfrm>
            <a:off x="4629600" y="474750"/>
            <a:ext cx="4227300" cy="4194000"/>
          </a:xfrm>
          <a:prstGeom prst="roundRect">
            <a:avLst>
              <a:gd fmla="val 10640" name="adj"/>
            </a:avLst>
          </a:prstGeom>
          <a:noFill/>
          <a:ln>
            <a:noFill/>
          </a:ln>
        </p:spPr>
      </p:sp>
      <p:sp>
        <p:nvSpPr>
          <p:cNvPr id="141" name="Google Shape;141;p12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42" name="Google Shape;142;p12"/>
          <p:cNvSpPr txBox="1"/>
          <p:nvPr>
            <p:ph idx="3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43" name="Google Shape;143;p12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4" name="Google Shape;144;p12"/>
          <p:cNvSpPr txBox="1"/>
          <p:nvPr>
            <p:ph type="title"/>
          </p:nvPr>
        </p:nvSpPr>
        <p:spPr>
          <a:xfrm>
            <a:off x="284700" y="474750"/>
            <a:ext cx="5673600" cy="49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45" name="Google Shape;145;p12"/>
          <p:cNvSpPr txBox="1"/>
          <p:nvPr>
            <p:ph idx="4" type="body"/>
          </p:nvPr>
        </p:nvSpPr>
        <p:spPr>
          <a:xfrm>
            <a:off x="284700" y="1440225"/>
            <a:ext cx="2772600" cy="160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 ALT 4">
  <p:cSld name="BLANK_1_1_1_2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3"/>
          <p:cNvSpPr/>
          <p:nvPr/>
        </p:nvSpPr>
        <p:spPr>
          <a:xfrm>
            <a:off x="284700" y="2630400"/>
            <a:ext cx="8572200" cy="20382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148" name="Google Shape;148;p13"/>
          <p:cNvSpPr/>
          <p:nvPr/>
        </p:nvSpPr>
        <p:spPr>
          <a:xfrm>
            <a:off x="463993" y="2779498"/>
            <a:ext cx="1783200" cy="1783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149" name="Google Shape;149;p13"/>
          <p:cNvSpPr/>
          <p:nvPr>
            <p:ph idx="2" type="pic"/>
          </p:nvPr>
        </p:nvSpPr>
        <p:spPr>
          <a:xfrm>
            <a:off x="446675" y="2758375"/>
            <a:ext cx="1783200" cy="1783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50" name="Google Shape;150;p13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151" name="Google Shape;151;p13"/>
          <p:cNvSpPr txBox="1"/>
          <p:nvPr>
            <p:ph idx="3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"/>
              <a:buNone/>
              <a:defRPr sz="10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152" name="Google Shape;152;p13"/>
          <p:cNvSpPr txBox="1"/>
          <p:nvPr>
            <p:ph type="title"/>
          </p:nvPr>
        </p:nvSpPr>
        <p:spPr>
          <a:xfrm>
            <a:off x="284700" y="474750"/>
            <a:ext cx="4227300" cy="4986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/>
        </p:txBody>
      </p:sp>
      <p:sp>
        <p:nvSpPr>
          <p:cNvPr id="153" name="Google Shape;153;p13"/>
          <p:cNvSpPr txBox="1"/>
          <p:nvPr>
            <p:ph idx="4" type="body"/>
          </p:nvPr>
        </p:nvSpPr>
        <p:spPr>
          <a:xfrm>
            <a:off x="284700" y="1208750"/>
            <a:ext cx="4227300" cy="90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4" name="Google Shape;154;p13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5" name="Google Shape;155;p13"/>
          <p:cNvSpPr txBox="1"/>
          <p:nvPr>
            <p:ph idx="5" type="title"/>
          </p:nvPr>
        </p:nvSpPr>
        <p:spPr>
          <a:xfrm>
            <a:off x="2457150" y="3051277"/>
            <a:ext cx="4227300" cy="498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locks- two ideas">
  <p:cSld name="CUSTOM_5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4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58" name="Google Shape;158;p14"/>
          <p:cNvSpPr txBox="1"/>
          <p:nvPr>
            <p:ph idx="2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59" name="Google Shape;159;p14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elements">
  <p:cSld name="CUSTOM_6">
    <p:bg>
      <p:bgPr>
        <a:solidFill>
          <a:schemeClr val="dk2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5"/>
          <p:cNvSpPr txBox="1"/>
          <p:nvPr>
            <p:ph idx="1" type="body"/>
          </p:nvPr>
        </p:nvSpPr>
        <p:spPr>
          <a:xfrm>
            <a:off x="284700" y="2630400"/>
            <a:ext cx="2055000" cy="2038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●"/>
              <a:defRPr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Char char="○"/>
              <a:defRPr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Char char="■"/>
              <a:defRPr/>
            </a:lvl9pPr>
          </a:lstStyle>
          <a:p/>
        </p:txBody>
      </p:sp>
      <p:sp>
        <p:nvSpPr>
          <p:cNvPr id="162" name="Google Shape;162;p15"/>
          <p:cNvSpPr/>
          <p:nvPr>
            <p:ph idx="2" type="pic"/>
          </p:nvPr>
        </p:nvSpPr>
        <p:spPr>
          <a:xfrm>
            <a:off x="4629600" y="2630549"/>
            <a:ext cx="4227300" cy="2038200"/>
          </a:xfrm>
          <a:prstGeom prst="roundRect">
            <a:avLst>
              <a:gd fmla="val 9982" name="adj"/>
            </a:avLst>
          </a:prstGeom>
          <a:noFill/>
          <a:ln>
            <a:noFill/>
          </a:ln>
        </p:spPr>
      </p:sp>
      <p:sp>
        <p:nvSpPr>
          <p:cNvPr id="163" name="Google Shape;163;p15"/>
          <p:cNvSpPr txBox="1"/>
          <p:nvPr>
            <p:ph idx="3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64" name="Google Shape;164;p15"/>
          <p:cNvSpPr txBox="1"/>
          <p:nvPr>
            <p:ph idx="4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65" name="Google Shape;165;p15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arious boxes">
  <p:cSld name="CUSTOM_6_1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6"/>
          <p:cNvSpPr/>
          <p:nvPr>
            <p:ph idx="2" type="pic"/>
          </p:nvPr>
        </p:nvSpPr>
        <p:spPr>
          <a:xfrm>
            <a:off x="4630975" y="1365900"/>
            <a:ext cx="2055000" cy="3302700"/>
          </a:xfrm>
          <a:prstGeom prst="roundRect">
            <a:avLst>
              <a:gd fmla="val 11973" name="adj"/>
            </a:avLst>
          </a:prstGeom>
          <a:noFill/>
          <a:ln>
            <a:noFill/>
          </a:ln>
        </p:spPr>
      </p:sp>
      <p:sp>
        <p:nvSpPr>
          <p:cNvPr id="168" name="Google Shape;168;p16"/>
          <p:cNvSpPr txBox="1"/>
          <p:nvPr>
            <p:ph idx="1" type="body"/>
          </p:nvPr>
        </p:nvSpPr>
        <p:spPr>
          <a:xfrm>
            <a:off x="417625" y="2720125"/>
            <a:ext cx="3754500" cy="486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-2286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-2286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-2286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-2286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-2286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-2286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-2286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-2286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69" name="Google Shape;169;p16"/>
          <p:cNvSpPr txBox="1"/>
          <p:nvPr>
            <p:ph idx="3" type="body"/>
          </p:nvPr>
        </p:nvSpPr>
        <p:spPr>
          <a:xfrm>
            <a:off x="417625" y="3990775"/>
            <a:ext cx="1875600" cy="54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None/>
              <a:defRPr i="1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None/>
              <a:defRPr i="1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None/>
              <a:defRPr i="1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None/>
              <a:defRPr i="1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None/>
              <a:defRPr i="1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None/>
              <a:defRPr i="1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None/>
              <a:defRPr i="1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None/>
              <a:defRPr i="1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None/>
              <a:defRPr i="1"/>
            </a:lvl9pPr>
          </a:lstStyle>
          <a:p/>
        </p:txBody>
      </p:sp>
      <p:sp>
        <p:nvSpPr>
          <p:cNvPr id="170" name="Google Shape;170;p16"/>
          <p:cNvSpPr txBox="1"/>
          <p:nvPr>
            <p:ph idx="4" type="body"/>
          </p:nvPr>
        </p:nvSpPr>
        <p:spPr>
          <a:xfrm>
            <a:off x="2457075" y="4311325"/>
            <a:ext cx="2053500" cy="354300"/>
          </a:xfrm>
          <a:prstGeom prst="rect">
            <a:avLst/>
          </a:prstGeom>
        </p:spPr>
        <p:txBody>
          <a:bodyPr anchorCtr="0" anchor="t" bIns="0" lIns="182875" spcFirstLastPara="1" rIns="0" wrap="square" tIns="0">
            <a:noAutofit/>
          </a:bodyPr>
          <a:lstStyle>
            <a:lvl1pPr indent="-2286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-2286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-2286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-2286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-2286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-2286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-2286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-2286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-2286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71" name="Google Shape;171;p16"/>
          <p:cNvSpPr txBox="1"/>
          <p:nvPr>
            <p:ph idx="5" type="body"/>
          </p:nvPr>
        </p:nvSpPr>
        <p:spPr>
          <a:xfrm>
            <a:off x="6801300" y="2498700"/>
            <a:ext cx="2055000" cy="12045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286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indent="-2286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indent="-2286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indent="-2286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indent="-2286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indent="-2286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indent="-2286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indent="-2286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indent="-2286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72" name="Google Shape;172;p16"/>
          <p:cNvSpPr txBox="1"/>
          <p:nvPr>
            <p:ph type="title"/>
          </p:nvPr>
        </p:nvSpPr>
        <p:spPr>
          <a:xfrm>
            <a:off x="288350" y="1365975"/>
            <a:ext cx="4227300" cy="1156500"/>
          </a:xfrm>
          <a:prstGeom prst="rect">
            <a:avLst/>
          </a:prstGeom>
        </p:spPr>
        <p:txBody>
          <a:bodyPr anchorCtr="0" anchor="t" bIns="0" lIns="182875" spcFirstLastPara="1" rIns="182875" wrap="square" tIns="182875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73" name="Google Shape;173;p16"/>
          <p:cNvSpPr txBox="1"/>
          <p:nvPr>
            <p:ph idx="6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74" name="Google Shape;174;p16"/>
          <p:cNvSpPr txBox="1"/>
          <p:nvPr>
            <p:ph idx="7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75" name="Google Shape;175;p16"/>
          <p:cNvSpPr txBox="1"/>
          <p:nvPr>
            <p:ph idx="8" type="subTitle"/>
          </p:nvPr>
        </p:nvSpPr>
        <p:spPr>
          <a:xfrm>
            <a:off x="2454063" y="3535641"/>
            <a:ext cx="2051400" cy="422700"/>
          </a:xfrm>
          <a:prstGeom prst="rect">
            <a:avLst/>
          </a:prstGeom>
        </p:spPr>
        <p:txBody>
          <a:bodyPr anchorCtr="0" anchor="t" bIns="91425" lIns="182875" spcFirstLastPara="1" rIns="91425" wrap="square" tIns="1828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Instrument Sans SemiBold"/>
              <a:buNone/>
              <a:defRPr sz="24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176" name="Google Shape;176;p16"/>
          <p:cNvSpPr txBox="1"/>
          <p:nvPr>
            <p:ph idx="9" type="subTitle"/>
          </p:nvPr>
        </p:nvSpPr>
        <p:spPr>
          <a:xfrm>
            <a:off x="6801300" y="1957926"/>
            <a:ext cx="2051400" cy="452700"/>
          </a:xfrm>
          <a:prstGeom prst="rect">
            <a:avLst/>
          </a:prstGeom>
        </p:spPr>
        <p:txBody>
          <a:bodyPr anchorCtr="0" anchor="t" bIns="0" lIns="182875" spcFirstLastPara="1" rIns="182875" wrap="square" tIns="18287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177" name="Google Shape;177;p16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589">
          <p15:clr>
            <a:srgbClr val="E46962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 ALT 3">
  <p:cSld name="BLANK_1_1_1_1_1_1_1_1_1_1_1_1_1_1_3_1_1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7"/>
          <p:cNvSpPr/>
          <p:nvPr>
            <p:ph idx="2" type="pic"/>
          </p:nvPr>
        </p:nvSpPr>
        <p:spPr>
          <a:xfrm>
            <a:off x="6802025" y="1372800"/>
            <a:ext cx="2058600" cy="3296700"/>
          </a:xfrm>
          <a:prstGeom prst="roundRect">
            <a:avLst>
              <a:gd fmla="val 11530" name="adj"/>
            </a:avLst>
          </a:prstGeom>
          <a:noFill/>
          <a:ln>
            <a:noFill/>
          </a:ln>
        </p:spPr>
      </p:sp>
      <p:sp>
        <p:nvSpPr>
          <p:cNvPr id="180" name="Google Shape;180;p17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81" name="Google Shape;181;p17"/>
          <p:cNvSpPr txBox="1"/>
          <p:nvPr>
            <p:ph idx="3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82" name="Google Shape;182;p17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3" name="Google Shape;183;p17"/>
          <p:cNvSpPr txBox="1"/>
          <p:nvPr>
            <p:ph type="title"/>
          </p:nvPr>
        </p:nvSpPr>
        <p:spPr>
          <a:xfrm>
            <a:off x="284700" y="474750"/>
            <a:ext cx="5673600" cy="49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84" name="Google Shape;184;p17"/>
          <p:cNvSpPr txBox="1"/>
          <p:nvPr>
            <p:ph idx="4" type="body"/>
          </p:nvPr>
        </p:nvSpPr>
        <p:spPr>
          <a:xfrm>
            <a:off x="284700" y="2792774"/>
            <a:ext cx="2053500" cy="15699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185" name="Google Shape;185;p17"/>
          <p:cNvSpPr txBox="1"/>
          <p:nvPr>
            <p:ph idx="5" type="title"/>
          </p:nvPr>
        </p:nvSpPr>
        <p:spPr>
          <a:xfrm>
            <a:off x="284700" y="2053175"/>
            <a:ext cx="2058600" cy="4986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86" name="Google Shape;186;p17"/>
          <p:cNvSpPr txBox="1"/>
          <p:nvPr>
            <p:ph idx="6" type="title"/>
          </p:nvPr>
        </p:nvSpPr>
        <p:spPr>
          <a:xfrm>
            <a:off x="284700" y="1557525"/>
            <a:ext cx="1068000" cy="440700"/>
          </a:xfrm>
          <a:prstGeom prst="rect">
            <a:avLst/>
          </a:prstGeom>
          <a:noFill/>
        </p:spPr>
        <p:txBody>
          <a:bodyPr anchorCtr="0" anchor="t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87" name="Google Shape;187;p17"/>
          <p:cNvSpPr txBox="1"/>
          <p:nvPr>
            <p:ph idx="7" type="body"/>
          </p:nvPr>
        </p:nvSpPr>
        <p:spPr>
          <a:xfrm>
            <a:off x="2457088" y="2792774"/>
            <a:ext cx="2053500" cy="15699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188" name="Google Shape;188;p17"/>
          <p:cNvSpPr txBox="1"/>
          <p:nvPr>
            <p:ph idx="8" type="title"/>
          </p:nvPr>
        </p:nvSpPr>
        <p:spPr>
          <a:xfrm>
            <a:off x="2457088" y="2053175"/>
            <a:ext cx="2058600" cy="4986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89" name="Google Shape;189;p17"/>
          <p:cNvSpPr txBox="1"/>
          <p:nvPr>
            <p:ph idx="9" type="title"/>
          </p:nvPr>
        </p:nvSpPr>
        <p:spPr>
          <a:xfrm>
            <a:off x="2457088" y="1557525"/>
            <a:ext cx="1068000" cy="440700"/>
          </a:xfrm>
          <a:prstGeom prst="rect">
            <a:avLst/>
          </a:prstGeom>
          <a:noFill/>
        </p:spPr>
        <p:txBody>
          <a:bodyPr anchorCtr="0" anchor="t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90" name="Google Shape;190;p17"/>
          <p:cNvSpPr txBox="1"/>
          <p:nvPr>
            <p:ph idx="13" type="body"/>
          </p:nvPr>
        </p:nvSpPr>
        <p:spPr>
          <a:xfrm>
            <a:off x="4629475" y="2792774"/>
            <a:ext cx="2053500" cy="15699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191" name="Google Shape;191;p17"/>
          <p:cNvSpPr txBox="1"/>
          <p:nvPr>
            <p:ph idx="14" type="title"/>
          </p:nvPr>
        </p:nvSpPr>
        <p:spPr>
          <a:xfrm>
            <a:off x="4629475" y="2053175"/>
            <a:ext cx="2058600" cy="498600"/>
          </a:xfrm>
          <a:prstGeom prst="rect">
            <a:avLst/>
          </a:prstGeom>
        </p:spPr>
        <p:txBody>
          <a:bodyPr anchorCtr="0" anchor="ctr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92" name="Google Shape;192;p17"/>
          <p:cNvSpPr txBox="1"/>
          <p:nvPr>
            <p:ph idx="15" type="title"/>
          </p:nvPr>
        </p:nvSpPr>
        <p:spPr>
          <a:xfrm>
            <a:off x="4629475" y="1557525"/>
            <a:ext cx="1068000" cy="440700"/>
          </a:xfrm>
          <a:prstGeom prst="rect">
            <a:avLst/>
          </a:prstGeom>
          <a:noFill/>
        </p:spPr>
        <p:txBody>
          <a:bodyPr anchorCtr="0" anchor="t" bIns="0" lIns="182875" spcFirstLastPara="1" rIns="18287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 1">
  <p:cSld name="BLANK_1_1_1_1_2_2_3">
    <p:bg>
      <p:bgPr>
        <a:solidFill>
          <a:schemeClr val="lt2"/>
        </a:solidFill>
      </p:bgPr>
    </p:bg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8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95" name="Google Shape;195;p18"/>
          <p:cNvSpPr txBox="1"/>
          <p:nvPr>
            <p:ph idx="2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96" name="Google Shape;196;p18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7" name="Google Shape;197;p18"/>
          <p:cNvSpPr txBox="1"/>
          <p:nvPr>
            <p:ph idx="3" type="subTitle"/>
          </p:nvPr>
        </p:nvSpPr>
        <p:spPr>
          <a:xfrm>
            <a:off x="385925" y="1306050"/>
            <a:ext cx="1617900" cy="129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198" name="Google Shape;198;p18"/>
          <p:cNvSpPr txBox="1"/>
          <p:nvPr>
            <p:ph idx="4" type="subTitle"/>
          </p:nvPr>
        </p:nvSpPr>
        <p:spPr>
          <a:xfrm>
            <a:off x="2650250" y="1306050"/>
            <a:ext cx="1617900" cy="129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199" name="Google Shape;199;p18"/>
          <p:cNvSpPr txBox="1"/>
          <p:nvPr>
            <p:ph idx="5" type="subTitle"/>
          </p:nvPr>
        </p:nvSpPr>
        <p:spPr>
          <a:xfrm>
            <a:off x="4721750" y="1306050"/>
            <a:ext cx="1617900" cy="129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00" name="Google Shape;200;p18"/>
          <p:cNvSpPr txBox="1"/>
          <p:nvPr>
            <p:ph idx="6" type="subTitle"/>
          </p:nvPr>
        </p:nvSpPr>
        <p:spPr>
          <a:xfrm>
            <a:off x="6986075" y="1306050"/>
            <a:ext cx="1617900" cy="129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01" name="Google Shape;201;p18"/>
          <p:cNvSpPr txBox="1"/>
          <p:nvPr>
            <p:ph idx="7" type="body"/>
          </p:nvPr>
        </p:nvSpPr>
        <p:spPr>
          <a:xfrm>
            <a:off x="284700" y="4170025"/>
            <a:ext cx="2772600" cy="695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■"/>
              <a:defRPr sz="800"/>
            </a:lvl9pPr>
          </a:lstStyle>
          <a:p/>
        </p:txBody>
      </p:sp>
      <p:sp>
        <p:nvSpPr>
          <p:cNvPr id="202" name="Google Shape;202;p18"/>
          <p:cNvSpPr txBox="1"/>
          <p:nvPr>
            <p:ph idx="8" type="subTitle"/>
          </p:nvPr>
        </p:nvSpPr>
        <p:spPr>
          <a:xfrm>
            <a:off x="284700" y="3693600"/>
            <a:ext cx="27726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03" name="Google Shape;203;p18"/>
          <p:cNvSpPr txBox="1"/>
          <p:nvPr>
            <p:ph idx="9" type="subTitle"/>
          </p:nvPr>
        </p:nvSpPr>
        <p:spPr>
          <a:xfrm>
            <a:off x="284700" y="3880329"/>
            <a:ext cx="27726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i="1"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04" name="Google Shape;204;p18"/>
          <p:cNvSpPr txBox="1"/>
          <p:nvPr>
            <p:ph idx="13" type="body"/>
          </p:nvPr>
        </p:nvSpPr>
        <p:spPr>
          <a:xfrm>
            <a:off x="3185700" y="4170025"/>
            <a:ext cx="2772600" cy="695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794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1pPr>
            <a:lvl2pPr indent="-279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2pPr>
            <a:lvl3pPr indent="-279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3pPr>
            <a:lvl4pPr indent="-279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4pPr>
            <a:lvl5pPr indent="-279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5pPr>
            <a:lvl6pPr indent="-279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6pPr>
            <a:lvl7pPr indent="-279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7pPr>
            <a:lvl8pPr indent="-279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8pPr>
            <a:lvl9pPr indent="-279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9pPr>
          </a:lstStyle>
          <a:p/>
        </p:txBody>
      </p:sp>
      <p:sp>
        <p:nvSpPr>
          <p:cNvPr id="205" name="Google Shape;205;p18"/>
          <p:cNvSpPr txBox="1"/>
          <p:nvPr>
            <p:ph idx="14" type="subTitle"/>
          </p:nvPr>
        </p:nvSpPr>
        <p:spPr>
          <a:xfrm>
            <a:off x="3185700" y="3693600"/>
            <a:ext cx="27726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06" name="Google Shape;206;p18"/>
          <p:cNvSpPr txBox="1"/>
          <p:nvPr>
            <p:ph idx="15" type="subTitle"/>
          </p:nvPr>
        </p:nvSpPr>
        <p:spPr>
          <a:xfrm>
            <a:off x="3185700" y="3880329"/>
            <a:ext cx="27726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i="1"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07" name="Google Shape;207;p18"/>
          <p:cNvSpPr txBox="1"/>
          <p:nvPr>
            <p:ph idx="16" type="body"/>
          </p:nvPr>
        </p:nvSpPr>
        <p:spPr>
          <a:xfrm>
            <a:off x="6086700" y="4170025"/>
            <a:ext cx="2772600" cy="695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794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1pPr>
            <a:lvl2pPr indent="-279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2pPr>
            <a:lvl3pPr indent="-279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3pPr>
            <a:lvl4pPr indent="-279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4pPr>
            <a:lvl5pPr indent="-279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5pPr>
            <a:lvl6pPr indent="-279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6pPr>
            <a:lvl7pPr indent="-279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7pPr>
            <a:lvl8pPr indent="-279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8pPr>
            <a:lvl9pPr indent="-279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9pPr>
          </a:lstStyle>
          <a:p/>
        </p:txBody>
      </p:sp>
      <p:sp>
        <p:nvSpPr>
          <p:cNvPr id="208" name="Google Shape;208;p18"/>
          <p:cNvSpPr txBox="1"/>
          <p:nvPr>
            <p:ph idx="17" type="subTitle"/>
          </p:nvPr>
        </p:nvSpPr>
        <p:spPr>
          <a:xfrm>
            <a:off x="6086700" y="3693600"/>
            <a:ext cx="27726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09" name="Google Shape;209;p18"/>
          <p:cNvSpPr txBox="1"/>
          <p:nvPr>
            <p:ph idx="18" type="subTitle"/>
          </p:nvPr>
        </p:nvSpPr>
        <p:spPr>
          <a:xfrm>
            <a:off x="6086700" y="3880329"/>
            <a:ext cx="27726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i="1"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10" name="Google Shape;210;p18"/>
          <p:cNvSpPr txBox="1"/>
          <p:nvPr>
            <p:ph type="title"/>
          </p:nvPr>
        </p:nvSpPr>
        <p:spPr>
          <a:xfrm>
            <a:off x="284700" y="474750"/>
            <a:ext cx="5673600" cy="49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 2">
  <p:cSld name="BLANK_1_1_1_1_2_2_3_1">
    <p:bg>
      <p:bgPr>
        <a:solidFill>
          <a:schemeClr val="lt2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9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13" name="Google Shape;213;p19"/>
          <p:cNvSpPr txBox="1"/>
          <p:nvPr>
            <p:ph idx="2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14" name="Google Shape;214;p19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5" name="Google Shape;215;p19"/>
          <p:cNvSpPr txBox="1"/>
          <p:nvPr>
            <p:ph idx="3" type="body"/>
          </p:nvPr>
        </p:nvSpPr>
        <p:spPr>
          <a:xfrm>
            <a:off x="284700" y="3703925"/>
            <a:ext cx="2772600" cy="695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79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1pPr>
            <a:lvl2pPr indent="-279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2pPr>
            <a:lvl3pPr indent="-279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3pPr>
            <a:lvl4pPr indent="-279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4pPr>
            <a:lvl5pPr indent="-279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5pPr>
            <a:lvl6pPr indent="-279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6pPr>
            <a:lvl7pPr indent="-279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8pPr>
            <a:lvl9pPr indent="-279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9pPr>
          </a:lstStyle>
          <a:p/>
        </p:txBody>
      </p:sp>
      <p:sp>
        <p:nvSpPr>
          <p:cNvPr id="216" name="Google Shape;216;p19"/>
          <p:cNvSpPr txBox="1"/>
          <p:nvPr>
            <p:ph idx="4" type="subTitle"/>
          </p:nvPr>
        </p:nvSpPr>
        <p:spPr>
          <a:xfrm>
            <a:off x="284700" y="3227500"/>
            <a:ext cx="27726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17" name="Google Shape;217;p19"/>
          <p:cNvSpPr txBox="1"/>
          <p:nvPr>
            <p:ph idx="5" type="subTitle"/>
          </p:nvPr>
        </p:nvSpPr>
        <p:spPr>
          <a:xfrm>
            <a:off x="284700" y="3414229"/>
            <a:ext cx="27726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i="1"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18" name="Google Shape;218;p19"/>
          <p:cNvSpPr txBox="1"/>
          <p:nvPr>
            <p:ph idx="6" type="body"/>
          </p:nvPr>
        </p:nvSpPr>
        <p:spPr>
          <a:xfrm>
            <a:off x="3185700" y="3703925"/>
            <a:ext cx="2772600" cy="695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794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1pPr>
            <a:lvl2pPr indent="-279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2pPr>
            <a:lvl3pPr indent="-279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3pPr>
            <a:lvl4pPr indent="-279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4pPr>
            <a:lvl5pPr indent="-279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5pPr>
            <a:lvl6pPr indent="-279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6pPr>
            <a:lvl7pPr indent="-279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7pPr>
            <a:lvl8pPr indent="-279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8pPr>
            <a:lvl9pPr indent="-279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9pPr>
          </a:lstStyle>
          <a:p/>
        </p:txBody>
      </p:sp>
      <p:sp>
        <p:nvSpPr>
          <p:cNvPr id="219" name="Google Shape;219;p19"/>
          <p:cNvSpPr txBox="1"/>
          <p:nvPr>
            <p:ph idx="7" type="subTitle"/>
          </p:nvPr>
        </p:nvSpPr>
        <p:spPr>
          <a:xfrm>
            <a:off x="3185700" y="3227500"/>
            <a:ext cx="27726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20" name="Google Shape;220;p19"/>
          <p:cNvSpPr txBox="1"/>
          <p:nvPr>
            <p:ph idx="8" type="subTitle"/>
          </p:nvPr>
        </p:nvSpPr>
        <p:spPr>
          <a:xfrm>
            <a:off x="3185700" y="3414229"/>
            <a:ext cx="27726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i="1"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21" name="Google Shape;221;p19"/>
          <p:cNvSpPr txBox="1"/>
          <p:nvPr>
            <p:ph idx="9" type="body"/>
          </p:nvPr>
        </p:nvSpPr>
        <p:spPr>
          <a:xfrm>
            <a:off x="6086700" y="3703925"/>
            <a:ext cx="2772600" cy="695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794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1pPr>
            <a:lvl2pPr indent="-279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2pPr>
            <a:lvl3pPr indent="-279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3pPr>
            <a:lvl4pPr indent="-279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4pPr>
            <a:lvl5pPr indent="-279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5pPr>
            <a:lvl6pPr indent="-279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6pPr>
            <a:lvl7pPr indent="-279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●"/>
              <a:defRPr sz="800"/>
            </a:lvl7pPr>
            <a:lvl8pPr indent="-279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○"/>
              <a:defRPr sz="800"/>
            </a:lvl8pPr>
            <a:lvl9pPr indent="-279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strument Sans"/>
              <a:buChar char="■"/>
              <a:defRPr sz="800"/>
            </a:lvl9pPr>
          </a:lstStyle>
          <a:p/>
        </p:txBody>
      </p:sp>
      <p:sp>
        <p:nvSpPr>
          <p:cNvPr id="222" name="Google Shape;222;p19"/>
          <p:cNvSpPr txBox="1"/>
          <p:nvPr>
            <p:ph idx="13" type="subTitle"/>
          </p:nvPr>
        </p:nvSpPr>
        <p:spPr>
          <a:xfrm>
            <a:off x="6086700" y="3227500"/>
            <a:ext cx="27726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23" name="Google Shape;223;p19"/>
          <p:cNvSpPr txBox="1"/>
          <p:nvPr>
            <p:ph idx="14" type="subTitle"/>
          </p:nvPr>
        </p:nvSpPr>
        <p:spPr>
          <a:xfrm>
            <a:off x="6086700" y="3414229"/>
            <a:ext cx="27726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i="1"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cxnSp>
        <p:nvCxnSpPr>
          <p:cNvPr id="224" name="Google Shape;224;p19"/>
          <p:cNvCxnSpPr/>
          <p:nvPr/>
        </p:nvCxnSpPr>
        <p:spPr>
          <a:xfrm>
            <a:off x="306250" y="2632300"/>
            <a:ext cx="8545500" cy="0"/>
          </a:xfrm>
          <a:prstGeom prst="straightConnector1">
            <a:avLst/>
          </a:prstGeom>
          <a:noFill/>
          <a:ln cap="flat" cmpd="sng" w="9525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25" name="Google Shape;225;p19"/>
          <p:cNvSpPr txBox="1"/>
          <p:nvPr>
            <p:ph type="title"/>
          </p:nvPr>
        </p:nvSpPr>
        <p:spPr>
          <a:xfrm>
            <a:off x="284700" y="474750"/>
            <a:ext cx="5673600" cy="49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hart 3">
  <p:cSld name="BLANK_1_1_1_1_2_2_3_1_1">
    <p:bg>
      <p:bgPr>
        <a:solidFill>
          <a:schemeClr val="lt2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0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28" name="Google Shape;228;p20"/>
          <p:cNvSpPr txBox="1"/>
          <p:nvPr>
            <p:ph idx="2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29" name="Google Shape;229;p20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0" name="Google Shape;230;p20"/>
          <p:cNvSpPr txBox="1"/>
          <p:nvPr>
            <p:ph type="title"/>
          </p:nvPr>
        </p:nvSpPr>
        <p:spPr>
          <a:xfrm>
            <a:off x="284700" y="474750"/>
            <a:ext cx="5673600" cy="49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31" name="Google Shape;231;p20"/>
          <p:cNvSpPr txBox="1"/>
          <p:nvPr>
            <p:ph idx="3" type="subTitle"/>
          </p:nvPr>
        </p:nvSpPr>
        <p:spPr>
          <a:xfrm>
            <a:off x="2623525" y="1305637"/>
            <a:ext cx="826500" cy="129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32" name="Google Shape;232;p20"/>
          <p:cNvSpPr txBox="1"/>
          <p:nvPr>
            <p:ph idx="4" type="subTitle"/>
          </p:nvPr>
        </p:nvSpPr>
        <p:spPr>
          <a:xfrm>
            <a:off x="3519125" y="1305637"/>
            <a:ext cx="826500" cy="129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33" name="Google Shape;233;p20"/>
          <p:cNvSpPr txBox="1"/>
          <p:nvPr>
            <p:ph idx="5" type="subTitle"/>
          </p:nvPr>
        </p:nvSpPr>
        <p:spPr>
          <a:xfrm>
            <a:off x="4414725" y="1305637"/>
            <a:ext cx="826500" cy="129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34" name="Google Shape;234;p20"/>
          <p:cNvSpPr txBox="1"/>
          <p:nvPr>
            <p:ph idx="6" type="subTitle"/>
          </p:nvPr>
        </p:nvSpPr>
        <p:spPr>
          <a:xfrm>
            <a:off x="5310325" y="1305637"/>
            <a:ext cx="826500" cy="129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35" name="Google Shape;235;p20"/>
          <p:cNvSpPr txBox="1"/>
          <p:nvPr>
            <p:ph idx="7" type="subTitle"/>
          </p:nvPr>
        </p:nvSpPr>
        <p:spPr>
          <a:xfrm>
            <a:off x="6205925" y="1305637"/>
            <a:ext cx="826500" cy="129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36" name="Google Shape;236;p20"/>
          <p:cNvSpPr txBox="1"/>
          <p:nvPr>
            <p:ph idx="8" type="subTitle"/>
          </p:nvPr>
        </p:nvSpPr>
        <p:spPr>
          <a:xfrm>
            <a:off x="7101525" y="1305637"/>
            <a:ext cx="826500" cy="129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37" name="Google Shape;237;p20"/>
          <p:cNvSpPr txBox="1"/>
          <p:nvPr>
            <p:ph idx="9" type="subTitle"/>
          </p:nvPr>
        </p:nvSpPr>
        <p:spPr>
          <a:xfrm>
            <a:off x="7997125" y="1305637"/>
            <a:ext cx="826500" cy="1296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"/>
              <a:buFont typeface="Instrument Sans SemiBold"/>
              <a:buNone/>
              <a:defRPr sz="1200">
                <a:solidFill>
                  <a:schemeClr val="accent5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38" name="Google Shape;238;p20"/>
          <p:cNvSpPr txBox="1"/>
          <p:nvPr>
            <p:ph idx="13" type="subTitle"/>
          </p:nvPr>
        </p:nvSpPr>
        <p:spPr>
          <a:xfrm>
            <a:off x="430525" y="1551325"/>
            <a:ext cx="21264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39" name="Google Shape;239;p20"/>
          <p:cNvSpPr txBox="1"/>
          <p:nvPr>
            <p:ph idx="14" type="subTitle"/>
          </p:nvPr>
        </p:nvSpPr>
        <p:spPr>
          <a:xfrm>
            <a:off x="430525" y="1817255"/>
            <a:ext cx="21264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40" name="Google Shape;240;p20"/>
          <p:cNvSpPr txBox="1"/>
          <p:nvPr>
            <p:ph idx="15" type="subTitle"/>
          </p:nvPr>
        </p:nvSpPr>
        <p:spPr>
          <a:xfrm>
            <a:off x="430525" y="2083184"/>
            <a:ext cx="21264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41" name="Google Shape;241;p20"/>
          <p:cNvSpPr txBox="1"/>
          <p:nvPr>
            <p:ph idx="16" type="subTitle"/>
          </p:nvPr>
        </p:nvSpPr>
        <p:spPr>
          <a:xfrm>
            <a:off x="430525" y="2349114"/>
            <a:ext cx="21264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42" name="Google Shape;242;p20"/>
          <p:cNvSpPr txBox="1"/>
          <p:nvPr>
            <p:ph idx="17" type="subTitle"/>
          </p:nvPr>
        </p:nvSpPr>
        <p:spPr>
          <a:xfrm>
            <a:off x="430525" y="2615043"/>
            <a:ext cx="21264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43" name="Google Shape;243;p20"/>
          <p:cNvSpPr txBox="1"/>
          <p:nvPr>
            <p:ph idx="18" type="subTitle"/>
          </p:nvPr>
        </p:nvSpPr>
        <p:spPr>
          <a:xfrm>
            <a:off x="430525" y="2880973"/>
            <a:ext cx="21264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44" name="Google Shape;244;p20"/>
          <p:cNvSpPr txBox="1"/>
          <p:nvPr>
            <p:ph idx="19" type="subTitle"/>
          </p:nvPr>
        </p:nvSpPr>
        <p:spPr>
          <a:xfrm>
            <a:off x="430525" y="3146902"/>
            <a:ext cx="21264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45" name="Google Shape;245;p20"/>
          <p:cNvSpPr txBox="1"/>
          <p:nvPr>
            <p:ph idx="20" type="subTitle"/>
          </p:nvPr>
        </p:nvSpPr>
        <p:spPr>
          <a:xfrm>
            <a:off x="430525" y="3412832"/>
            <a:ext cx="21264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46" name="Google Shape;246;p20"/>
          <p:cNvSpPr txBox="1"/>
          <p:nvPr>
            <p:ph idx="21" type="subTitle"/>
          </p:nvPr>
        </p:nvSpPr>
        <p:spPr>
          <a:xfrm>
            <a:off x="430525" y="3678761"/>
            <a:ext cx="21264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47" name="Google Shape;247;p20"/>
          <p:cNvSpPr txBox="1"/>
          <p:nvPr>
            <p:ph idx="22" type="subTitle"/>
          </p:nvPr>
        </p:nvSpPr>
        <p:spPr>
          <a:xfrm>
            <a:off x="430525" y="3944691"/>
            <a:ext cx="21264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48" name="Google Shape;248;p20"/>
          <p:cNvSpPr txBox="1"/>
          <p:nvPr>
            <p:ph idx="23" type="subTitle"/>
          </p:nvPr>
        </p:nvSpPr>
        <p:spPr>
          <a:xfrm>
            <a:off x="430525" y="4210620"/>
            <a:ext cx="21264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49" name="Google Shape;249;p20"/>
          <p:cNvSpPr txBox="1"/>
          <p:nvPr>
            <p:ph idx="24" type="subTitle"/>
          </p:nvPr>
        </p:nvSpPr>
        <p:spPr>
          <a:xfrm>
            <a:off x="430525" y="4476550"/>
            <a:ext cx="2126400" cy="1920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 1">
  <p:cSld name="BLANK_1_1_1_1_2_2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1"/>
          <p:cNvSpPr/>
          <p:nvPr>
            <p:ph idx="2" type="pic"/>
          </p:nvPr>
        </p:nvSpPr>
        <p:spPr>
          <a:xfrm>
            <a:off x="284700" y="1440150"/>
            <a:ext cx="605100" cy="14139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252" name="Google Shape;252;p21"/>
          <p:cNvSpPr/>
          <p:nvPr>
            <p:ph idx="3" type="pic"/>
          </p:nvPr>
        </p:nvSpPr>
        <p:spPr>
          <a:xfrm>
            <a:off x="1002300" y="1440150"/>
            <a:ext cx="2055000" cy="1413900"/>
          </a:xfrm>
          <a:prstGeom prst="roundRect">
            <a:avLst>
              <a:gd fmla="val 16960" name="adj"/>
            </a:avLst>
          </a:prstGeom>
          <a:noFill/>
          <a:ln>
            <a:noFill/>
          </a:ln>
        </p:spPr>
      </p:sp>
      <p:sp>
        <p:nvSpPr>
          <p:cNvPr id="253" name="Google Shape;253;p21"/>
          <p:cNvSpPr/>
          <p:nvPr>
            <p:ph idx="4" type="pic"/>
          </p:nvPr>
        </p:nvSpPr>
        <p:spPr>
          <a:xfrm>
            <a:off x="3185700" y="1440150"/>
            <a:ext cx="605100" cy="14139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254" name="Google Shape;254;p21"/>
          <p:cNvSpPr/>
          <p:nvPr>
            <p:ph idx="5" type="pic"/>
          </p:nvPr>
        </p:nvSpPr>
        <p:spPr>
          <a:xfrm>
            <a:off x="3903300" y="1440150"/>
            <a:ext cx="2055000" cy="1413900"/>
          </a:xfrm>
          <a:prstGeom prst="roundRect">
            <a:avLst>
              <a:gd fmla="val 16960" name="adj"/>
            </a:avLst>
          </a:prstGeom>
          <a:noFill/>
          <a:ln>
            <a:noFill/>
          </a:ln>
        </p:spPr>
      </p:sp>
      <p:sp>
        <p:nvSpPr>
          <p:cNvPr id="255" name="Google Shape;255;p21"/>
          <p:cNvSpPr/>
          <p:nvPr>
            <p:ph idx="6" type="pic"/>
          </p:nvPr>
        </p:nvSpPr>
        <p:spPr>
          <a:xfrm>
            <a:off x="6086700" y="1440150"/>
            <a:ext cx="605100" cy="14139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256" name="Google Shape;256;p21"/>
          <p:cNvSpPr/>
          <p:nvPr>
            <p:ph idx="7" type="pic"/>
          </p:nvPr>
        </p:nvSpPr>
        <p:spPr>
          <a:xfrm>
            <a:off x="6804300" y="1440150"/>
            <a:ext cx="2055000" cy="1413900"/>
          </a:xfrm>
          <a:prstGeom prst="roundRect">
            <a:avLst>
              <a:gd fmla="val 16960" name="adj"/>
            </a:avLst>
          </a:prstGeom>
          <a:noFill/>
          <a:ln>
            <a:noFill/>
          </a:ln>
        </p:spPr>
      </p:sp>
      <p:sp>
        <p:nvSpPr>
          <p:cNvPr id="257" name="Google Shape;257;p21"/>
          <p:cNvSpPr txBox="1"/>
          <p:nvPr>
            <p:ph type="title"/>
          </p:nvPr>
        </p:nvSpPr>
        <p:spPr>
          <a:xfrm>
            <a:off x="284700" y="474750"/>
            <a:ext cx="5673600" cy="49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58" name="Google Shape;258;p21"/>
          <p:cNvSpPr txBox="1"/>
          <p:nvPr>
            <p:ph idx="1" type="body"/>
          </p:nvPr>
        </p:nvSpPr>
        <p:spPr>
          <a:xfrm>
            <a:off x="284700" y="3817800"/>
            <a:ext cx="2772600" cy="1042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259" name="Google Shape;259;p21"/>
          <p:cNvSpPr txBox="1"/>
          <p:nvPr>
            <p:ph idx="8" type="subTitle"/>
          </p:nvPr>
        </p:nvSpPr>
        <p:spPr>
          <a:xfrm>
            <a:off x="284700" y="3421198"/>
            <a:ext cx="2772600" cy="196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60" name="Google Shape;260;p21"/>
          <p:cNvSpPr txBox="1"/>
          <p:nvPr>
            <p:ph idx="9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61" name="Google Shape;261;p21"/>
          <p:cNvSpPr txBox="1"/>
          <p:nvPr>
            <p:ph idx="13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62" name="Google Shape;262;p21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3" name="Google Shape;263;p21"/>
          <p:cNvSpPr txBox="1"/>
          <p:nvPr>
            <p:ph idx="14" type="body"/>
          </p:nvPr>
        </p:nvSpPr>
        <p:spPr>
          <a:xfrm>
            <a:off x="3185700" y="3817800"/>
            <a:ext cx="2772600" cy="1042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264" name="Google Shape;264;p21"/>
          <p:cNvSpPr txBox="1"/>
          <p:nvPr>
            <p:ph idx="15" type="subTitle"/>
          </p:nvPr>
        </p:nvSpPr>
        <p:spPr>
          <a:xfrm>
            <a:off x="3185700" y="3421198"/>
            <a:ext cx="2772600" cy="196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65" name="Google Shape;265;p21"/>
          <p:cNvSpPr txBox="1"/>
          <p:nvPr>
            <p:ph idx="16" type="body"/>
          </p:nvPr>
        </p:nvSpPr>
        <p:spPr>
          <a:xfrm>
            <a:off x="6086700" y="3817800"/>
            <a:ext cx="2772600" cy="10422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266" name="Google Shape;266;p21"/>
          <p:cNvSpPr txBox="1"/>
          <p:nvPr>
            <p:ph idx="17" type="subTitle"/>
          </p:nvPr>
        </p:nvSpPr>
        <p:spPr>
          <a:xfrm>
            <a:off x="6086700" y="3421198"/>
            <a:ext cx="2772600" cy="1968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text and images">
  <p:cSld name="CUSTOM_15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2"/>
          <p:cNvSpPr/>
          <p:nvPr>
            <p:ph idx="2" type="pic"/>
          </p:nvPr>
        </p:nvSpPr>
        <p:spPr>
          <a:xfrm>
            <a:off x="284700" y="2901150"/>
            <a:ext cx="2772600" cy="1770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269" name="Google Shape;269;p22"/>
          <p:cNvSpPr/>
          <p:nvPr>
            <p:ph idx="3" type="pic"/>
          </p:nvPr>
        </p:nvSpPr>
        <p:spPr>
          <a:xfrm>
            <a:off x="3185800" y="2901150"/>
            <a:ext cx="2772600" cy="1770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270" name="Google Shape;270;p22"/>
          <p:cNvSpPr/>
          <p:nvPr>
            <p:ph idx="4" type="pic"/>
          </p:nvPr>
        </p:nvSpPr>
        <p:spPr>
          <a:xfrm>
            <a:off x="3185800" y="1440150"/>
            <a:ext cx="2772600" cy="1347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271" name="Google Shape;271;p22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72" name="Google Shape;272;p22"/>
          <p:cNvSpPr txBox="1"/>
          <p:nvPr>
            <p:ph idx="5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73" name="Google Shape;273;p22"/>
          <p:cNvSpPr txBox="1"/>
          <p:nvPr>
            <p:ph idx="6" type="body"/>
          </p:nvPr>
        </p:nvSpPr>
        <p:spPr>
          <a:xfrm>
            <a:off x="284700" y="1440225"/>
            <a:ext cx="2772600" cy="965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274" name="Google Shape;274;p22"/>
          <p:cNvSpPr txBox="1"/>
          <p:nvPr>
            <p:ph idx="7" type="body"/>
          </p:nvPr>
        </p:nvSpPr>
        <p:spPr>
          <a:xfrm>
            <a:off x="6086900" y="3095300"/>
            <a:ext cx="2772600" cy="6555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275" name="Google Shape;275;p22"/>
          <p:cNvSpPr txBox="1"/>
          <p:nvPr>
            <p:ph type="title"/>
          </p:nvPr>
        </p:nvSpPr>
        <p:spPr>
          <a:xfrm>
            <a:off x="284700" y="474750"/>
            <a:ext cx="5673600" cy="498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76" name="Google Shape;276;p22"/>
          <p:cNvSpPr txBox="1"/>
          <p:nvPr>
            <p:ph idx="8" type="subTitle"/>
          </p:nvPr>
        </p:nvSpPr>
        <p:spPr>
          <a:xfrm>
            <a:off x="6084175" y="2787750"/>
            <a:ext cx="2772600" cy="192000"/>
          </a:xfrm>
          <a:prstGeom prst="rect">
            <a:avLst/>
          </a:prstGeom>
        </p:spPr>
        <p:txBody>
          <a:bodyPr anchorCtr="0" anchor="t" bIns="0" lIns="182875" spcFirstLastPara="1" rIns="182875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strument Sans SemiBold"/>
              <a:buNone/>
              <a:defRPr sz="12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 image w/ left box">
  <p:cSld name="BLANK_1_1_1_1_1_1_1_1_1_1_1_1_1_1_1_1_1_1_1_1_2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3"/>
          <p:cNvSpPr/>
          <p:nvPr>
            <p:ph idx="2" type="pic"/>
          </p:nvPr>
        </p:nvSpPr>
        <p:spPr>
          <a:xfrm>
            <a:off x="-10475" y="0"/>
            <a:ext cx="91677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79" name="Google Shape;279;p23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80" name="Google Shape;280;p23"/>
          <p:cNvSpPr txBox="1"/>
          <p:nvPr>
            <p:ph idx="3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81" name="Google Shape;281;p23"/>
          <p:cNvSpPr txBox="1"/>
          <p:nvPr>
            <p:ph idx="4" type="body"/>
          </p:nvPr>
        </p:nvSpPr>
        <p:spPr>
          <a:xfrm>
            <a:off x="284800" y="3713250"/>
            <a:ext cx="4227300" cy="955200"/>
          </a:xfrm>
          <a:prstGeom prst="rect">
            <a:avLst/>
          </a:prstGeom>
        </p:spPr>
        <p:txBody>
          <a:bodyPr anchorCtr="0" anchor="b" bIns="182875" lIns="182875" spcFirstLastPara="1" rIns="18287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282" name="Google Shape;282;p23"/>
          <p:cNvSpPr txBox="1"/>
          <p:nvPr>
            <p:ph type="title"/>
          </p:nvPr>
        </p:nvSpPr>
        <p:spPr>
          <a:xfrm>
            <a:off x="284700" y="474750"/>
            <a:ext cx="4227300" cy="96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/>
        </p:txBody>
      </p:sp>
      <p:sp>
        <p:nvSpPr>
          <p:cNvPr id="283" name="Google Shape;283;p23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 image w/ right box ">
  <p:cSld name="BLANK_1_1_1_1_1_1_1_1_1_1_1_1_1_1_1_1_1_1_1_1_2_1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4"/>
          <p:cNvSpPr/>
          <p:nvPr>
            <p:ph idx="2" type="pic"/>
          </p:nvPr>
        </p:nvSpPr>
        <p:spPr>
          <a:xfrm>
            <a:off x="-10475" y="0"/>
            <a:ext cx="91677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86" name="Google Shape;286;p24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87" name="Google Shape;287;p24"/>
          <p:cNvSpPr txBox="1"/>
          <p:nvPr>
            <p:ph idx="3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88" name="Google Shape;288;p24"/>
          <p:cNvSpPr txBox="1"/>
          <p:nvPr>
            <p:ph idx="4" type="body"/>
          </p:nvPr>
        </p:nvSpPr>
        <p:spPr>
          <a:xfrm>
            <a:off x="5078626" y="3728550"/>
            <a:ext cx="3767400" cy="941700"/>
          </a:xfrm>
          <a:prstGeom prst="rect">
            <a:avLst/>
          </a:prstGeom>
        </p:spPr>
        <p:txBody>
          <a:bodyPr anchorCtr="0" anchor="b" bIns="182875" lIns="182875" spcFirstLastPara="1" rIns="18287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289" name="Google Shape;289;p24"/>
          <p:cNvSpPr txBox="1"/>
          <p:nvPr>
            <p:ph type="title"/>
          </p:nvPr>
        </p:nvSpPr>
        <p:spPr>
          <a:xfrm>
            <a:off x="284700" y="474750"/>
            <a:ext cx="4344900" cy="96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/>
        </p:txBody>
      </p:sp>
      <p:sp>
        <p:nvSpPr>
          <p:cNvPr id="290" name="Google Shape;290;p24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/images and blocks">
  <p:cSld name="CUSTOM_7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5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3" name="Google Shape;293;p25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94" name="Google Shape;294;p25"/>
          <p:cNvSpPr txBox="1"/>
          <p:nvPr>
            <p:ph idx="2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295" name="Google Shape;295;p25"/>
          <p:cNvSpPr txBox="1"/>
          <p:nvPr>
            <p:ph idx="3" type="body"/>
          </p:nvPr>
        </p:nvSpPr>
        <p:spPr>
          <a:xfrm>
            <a:off x="284700" y="1862325"/>
            <a:ext cx="4219200" cy="51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296" name="Google Shape;296;p25"/>
          <p:cNvSpPr/>
          <p:nvPr>
            <p:ph idx="4" type="pic"/>
          </p:nvPr>
        </p:nvSpPr>
        <p:spPr>
          <a:xfrm>
            <a:off x="4623425" y="672675"/>
            <a:ext cx="4247100" cy="1839300"/>
          </a:xfrm>
          <a:prstGeom prst="roundRect">
            <a:avLst>
              <a:gd fmla="val 14674" name="adj"/>
            </a:avLst>
          </a:prstGeom>
          <a:noFill/>
          <a:ln>
            <a:noFill/>
          </a:ln>
        </p:spPr>
      </p:sp>
      <p:sp>
        <p:nvSpPr>
          <p:cNvPr id="297" name="Google Shape;297;p25"/>
          <p:cNvSpPr/>
          <p:nvPr>
            <p:ph idx="5" type="pic"/>
          </p:nvPr>
        </p:nvSpPr>
        <p:spPr>
          <a:xfrm>
            <a:off x="4623425" y="2629425"/>
            <a:ext cx="4227600" cy="10740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298" name="Google Shape;298;p25"/>
          <p:cNvSpPr txBox="1"/>
          <p:nvPr>
            <p:ph idx="6" type="body"/>
          </p:nvPr>
        </p:nvSpPr>
        <p:spPr>
          <a:xfrm>
            <a:off x="4627625" y="4055988"/>
            <a:ext cx="4219200" cy="6126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299" name="Google Shape;299;p25"/>
          <p:cNvSpPr txBox="1"/>
          <p:nvPr>
            <p:ph idx="7" type="body"/>
          </p:nvPr>
        </p:nvSpPr>
        <p:spPr>
          <a:xfrm>
            <a:off x="2450475" y="3154450"/>
            <a:ext cx="2055000" cy="546000"/>
          </a:xfrm>
          <a:prstGeom prst="rect">
            <a:avLst/>
          </a:prstGeom>
        </p:spPr>
        <p:txBody>
          <a:bodyPr anchorCtr="0" anchor="t" bIns="182875" lIns="182875" spcFirstLastPara="1" rIns="18287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300" name="Google Shape;300;p25"/>
          <p:cNvSpPr txBox="1"/>
          <p:nvPr>
            <p:ph idx="8" type="body"/>
          </p:nvPr>
        </p:nvSpPr>
        <p:spPr>
          <a:xfrm>
            <a:off x="284700" y="3154450"/>
            <a:ext cx="2051400" cy="549000"/>
          </a:xfrm>
          <a:prstGeom prst="rect">
            <a:avLst/>
          </a:prstGeom>
        </p:spPr>
        <p:txBody>
          <a:bodyPr anchorCtr="0" anchor="t" bIns="182875" lIns="182875" spcFirstLastPara="1" rIns="182875" wrap="square" tIns="0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/>
            </a:lvl9pPr>
          </a:lstStyle>
          <a:p/>
        </p:txBody>
      </p:sp>
      <p:sp>
        <p:nvSpPr>
          <p:cNvPr id="301" name="Google Shape;301;p25"/>
          <p:cNvSpPr txBox="1"/>
          <p:nvPr>
            <p:ph type="title"/>
          </p:nvPr>
        </p:nvSpPr>
        <p:spPr>
          <a:xfrm>
            <a:off x="284700" y="672675"/>
            <a:ext cx="4219200" cy="76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/>
        </p:txBody>
      </p:sp>
      <p:sp>
        <p:nvSpPr>
          <p:cNvPr id="302" name="Google Shape;302;p25"/>
          <p:cNvSpPr txBox="1"/>
          <p:nvPr>
            <p:ph idx="9" type="subTitle"/>
          </p:nvPr>
        </p:nvSpPr>
        <p:spPr>
          <a:xfrm>
            <a:off x="284700" y="2630400"/>
            <a:ext cx="2051400" cy="498900"/>
          </a:xfrm>
          <a:prstGeom prst="rect">
            <a:avLst/>
          </a:prstGeom>
        </p:spPr>
        <p:txBody>
          <a:bodyPr anchorCtr="0" anchor="t" bIns="0" lIns="182875" spcFirstLastPara="1" rIns="182875" wrap="square" tIns="182875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strument Sans SemiBold"/>
              <a:buNone/>
              <a:defRPr sz="18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303" name="Google Shape;303;p25"/>
          <p:cNvSpPr txBox="1"/>
          <p:nvPr>
            <p:ph idx="13" type="subTitle"/>
          </p:nvPr>
        </p:nvSpPr>
        <p:spPr>
          <a:xfrm>
            <a:off x="2454069" y="2630400"/>
            <a:ext cx="2051400" cy="498900"/>
          </a:xfrm>
          <a:prstGeom prst="rect">
            <a:avLst/>
          </a:prstGeom>
        </p:spPr>
        <p:txBody>
          <a:bodyPr anchorCtr="0" anchor="t" bIns="0" lIns="182875" spcFirstLastPara="1" rIns="182875" wrap="square" tIns="182875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Instrument Sans SemiBold"/>
              <a:buNone/>
              <a:defRPr sz="1800"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ject details">
  <p:cSld name="CUSTOM_8"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26"/>
          <p:cNvSpPr/>
          <p:nvPr/>
        </p:nvSpPr>
        <p:spPr>
          <a:xfrm>
            <a:off x="288400" y="474900"/>
            <a:ext cx="8568300" cy="4193700"/>
          </a:xfrm>
          <a:prstGeom prst="roundRect">
            <a:avLst>
              <a:gd fmla="val 5525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06" name="Google Shape;306;p26"/>
          <p:cNvSpPr txBox="1"/>
          <p:nvPr>
            <p:ph idx="1" type="body"/>
          </p:nvPr>
        </p:nvSpPr>
        <p:spPr>
          <a:xfrm>
            <a:off x="617750" y="775450"/>
            <a:ext cx="728100" cy="30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07" name="Google Shape;307;p26"/>
          <p:cNvSpPr txBox="1"/>
          <p:nvPr>
            <p:ph idx="2" type="body"/>
          </p:nvPr>
        </p:nvSpPr>
        <p:spPr>
          <a:xfrm>
            <a:off x="617750" y="2630400"/>
            <a:ext cx="3889500" cy="1809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08" name="Google Shape;308;p26"/>
          <p:cNvSpPr/>
          <p:nvPr>
            <p:ph idx="3" type="pic"/>
          </p:nvPr>
        </p:nvSpPr>
        <p:spPr>
          <a:xfrm>
            <a:off x="6806700" y="1335775"/>
            <a:ext cx="1821600" cy="2563500"/>
          </a:xfrm>
          <a:prstGeom prst="roundRect">
            <a:avLst>
              <a:gd fmla="val 13098" name="adj"/>
            </a:avLst>
          </a:prstGeom>
          <a:noFill/>
          <a:ln>
            <a:noFill/>
          </a:ln>
        </p:spPr>
      </p:sp>
      <p:sp>
        <p:nvSpPr>
          <p:cNvPr id="309" name="Google Shape;309;p26"/>
          <p:cNvSpPr txBox="1"/>
          <p:nvPr>
            <p:ph type="title"/>
          </p:nvPr>
        </p:nvSpPr>
        <p:spPr>
          <a:xfrm>
            <a:off x="622700" y="1323975"/>
            <a:ext cx="3889500" cy="96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/>
        </p:txBody>
      </p:sp>
      <p:sp>
        <p:nvSpPr>
          <p:cNvPr id="310" name="Google Shape;310;p26"/>
          <p:cNvSpPr txBox="1"/>
          <p:nvPr>
            <p:ph idx="4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11" name="Google Shape;311;p26"/>
          <p:cNvSpPr txBox="1"/>
          <p:nvPr>
            <p:ph idx="5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12" name="Google Shape;312;p26"/>
          <p:cNvSpPr txBox="1"/>
          <p:nvPr>
            <p:ph idx="6" type="body"/>
          </p:nvPr>
        </p:nvSpPr>
        <p:spPr>
          <a:xfrm>
            <a:off x="4629475" y="2513100"/>
            <a:ext cx="2055000" cy="192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indent="-2286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indent="-2286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indent="-2286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indent="-2286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indent="-2286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indent="-2286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indent="-2286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indent="-2286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13" name="Google Shape;313;p26"/>
          <p:cNvSpPr txBox="1"/>
          <p:nvPr>
            <p:ph idx="7" type="subTitle"/>
          </p:nvPr>
        </p:nvSpPr>
        <p:spPr>
          <a:xfrm>
            <a:off x="4783900" y="1539225"/>
            <a:ext cx="1821600" cy="5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4" name="Google Shape;314;p26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ject details 2">
  <p:cSld name="CUSTOM_8_1"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7"/>
          <p:cNvSpPr/>
          <p:nvPr/>
        </p:nvSpPr>
        <p:spPr>
          <a:xfrm>
            <a:off x="288400" y="474900"/>
            <a:ext cx="8568300" cy="4193700"/>
          </a:xfrm>
          <a:prstGeom prst="roundRect">
            <a:avLst>
              <a:gd fmla="val 5525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17" name="Google Shape;317;p27"/>
          <p:cNvSpPr txBox="1"/>
          <p:nvPr>
            <p:ph idx="1" type="body"/>
          </p:nvPr>
        </p:nvSpPr>
        <p:spPr>
          <a:xfrm>
            <a:off x="617750" y="775450"/>
            <a:ext cx="728100" cy="30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18" name="Google Shape;318;p27"/>
          <p:cNvSpPr txBox="1"/>
          <p:nvPr>
            <p:ph idx="2" type="body"/>
          </p:nvPr>
        </p:nvSpPr>
        <p:spPr>
          <a:xfrm>
            <a:off x="617750" y="2630400"/>
            <a:ext cx="3889500" cy="1809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19" name="Google Shape;319;p27"/>
          <p:cNvSpPr txBox="1"/>
          <p:nvPr>
            <p:ph type="title"/>
          </p:nvPr>
        </p:nvSpPr>
        <p:spPr>
          <a:xfrm>
            <a:off x="622700" y="1323975"/>
            <a:ext cx="3889500" cy="96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/>
        </p:txBody>
      </p:sp>
      <p:sp>
        <p:nvSpPr>
          <p:cNvPr id="320" name="Google Shape;320;p27"/>
          <p:cNvSpPr txBox="1"/>
          <p:nvPr>
            <p:ph idx="3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21" name="Google Shape;321;p27"/>
          <p:cNvSpPr txBox="1"/>
          <p:nvPr>
            <p:ph idx="4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22" name="Google Shape;322;p27"/>
          <p:cNvSpPr txBox="1"/>
          <p:nvPr>
            <p:ph idx="5" type="body"/>
          </p:nvPr>
        </p:nvSpPr>
        <p:spPr>
          <a:xfrm>
            <a:off x="4629475" y="2513100"/>
            <a:ext cx="2055000" cy="192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  <a:lvl2pPr indent="-2286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indent="-2286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indent="-2286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indent="-2286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indent="-2286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indent="-2286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indent="-2286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indent="-2286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23" name="Google Shape;323;p27"/>
          <p:cNvSpPr txBox="1"/>
          <p:nvPr>
            <p:ph idx="6" type="subTitle"/>
          </p:nvPr>
        </p:nvSpPr>
        <p:spPr>
          <a:xfrm>
            <a:off x="4783900" y="1539225"/>
            <a:ext cx="1821600" cy="56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b="1" sz="12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24" name="Google Shape;324;p27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xes and image">
  <p:cSld name="CUSTOM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8"/>
          <p:cNvSpPr/>
          <p:nvPr/>
        </p:nvSpPr>
        <p:spPr>
          <a:xfrm>
            <a:off x="6084175" y="474900"/>
            <a:ext cx="2771400" cy="4193700"/>
          </a:xfrm>
          <a:prstGeom prst="roundRect">
            <a:avLst>
              <a:gd fmla="val 7333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27" name="Google Shape;327;p28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8" name="Google Shape;328;p28"/>
          <p:cNvSpPr/>
          <p:nvPr/>
        </p:nvSpPr>
        <p:spPr>
          <a:xfrm>
            <a:off x="288400" y="474900"/>
            <a:ext cx="5670000" cy="4193700"/>
          </a:xfrm>
          <a:prstGeom prst="roundRect">
            <a:avLst>
              <a:gd fmla="val 4076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29" name="Google Shape;329;p28"/>
          <p:cNvSpPr/>
          <p:nvPr/>
        </p:nvSpPr>
        <p:spPr>
          <a:xfrm>
            <a:off x="567700" y="4089150"/>
            <a:ext cx="1112100" cy="3507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</p:txBody>
      </p:sp>
      <p:sp>
        <p:nvSpPr>
          <p:cNvPr id="330" name="Google Shape;330;p28"/>
          <p:cNvSpPr/>
          <p:nvPr/>
        </p:nvSpPr>
        <p:spPr>
          <a:xfrm>
            <a:off x="1679742" y="4089150"/>
            <a:ext cx="1112100" cy="3507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</p:txBody>
      </p:sp>
      <p:sp>
        <p:nvSpPr>
          <p:cNvPr id="331" name="Google Shape;331;p28"/>
          <p:cNvSpPr/>
          <p:nvPr/>
        </p:nvSpPr>
        <p:spPr>
          <a:xfrm>
            <a:off x="2791783" y="4089150"/>
            <a:ext cx="1112100" cy="350700"/>
          </a:xfrm>
          <a:prstGeom prst="roundRect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lt1"/>
              </a:solidFill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</p:txBody>
      </p:sp>
      <p:sp>
        <p:nvSpPr>
          <p:cNvPr id="332" name="Google Shape;332;p28"/>
          <p:cNvSpPr txBox="1"/>
          <p:nvPr>
            <p:ph type="title"/>
          </p:nvPr>
        </p:nvSpPr>
        <p:spPr>
          <a:xfrm>
            <a:off x="586125" y="745875"/>
            <a:ext cx="4471200" cy="94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33" name="Google Shape;333;p28"/>
          <p:cNvSpPr txBox="1"/>
          <p:nvPr>
            <p:ph idx="1" type="body"/>
          </p:nvPr>
        </p:nvSpPr>
        <p:spPr>
          <a:xfrm>
            <a:off x="6379950" y="3477525"/>
            <a:ext cx="2121300" cy="965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None/>
              <a:defRPr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None/>
              <a:defRPr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None/>
              <a:defRPr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None/>
              <a:defRPr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None/>
              <a:defRPr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None/>
              <a:defRPr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None/>
              <a:defRPr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None/>
              <a:defRPr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334" name="Google Shape;334;p28"/>
          <p:cNvSpPr txBox="1"/>
          <p:nvPr>
            <p:ph idx="2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35" name="Google Shape;335;p28"/>
          <p:cNvSpPr txBox="1"/>
          <p:nvPr>
            <p:ph idx="3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36" name="Google Shape;336;p28"/>
          <p:cNvSpPr/>
          <p:nvPr>
            <p:ph idx="4" type="pic"/>
          </p:nvPr>
        </p:nvSpPr>
        <p:spPr>
          <a:xfrm>
            <a:off x="6084175" y="474750"/>
            <a:ext cx="2771400" cy="1458300"/>
          </a:xfrm>
          <a:prstGeom prst="roundRect">
            <a:avLst>
              <a:gd fmla="val 11040" name="adj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xt steps 4 elements 1">
  <p:cSld name="CUSTOM_10_3">
    <p:bg>
      <p:bgPr>
        <a:solidFill>
          <a:schemeClr val="dk2"/>
        </a:solidFill>
      </p:bgPr>
    </p:bg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29"/>
          <p:cNvPicPr preferRelativeResize="0"/>
          <p:nvPr/>
        </p:nvPicPr>
        <p:blipFill rotWithShape="1">
          <a:blip r:embed="rId2">
            <a:alphaModFix/>
          </a:blip>
          <a:srcRect b="31415" l="0" r="33444" t="12335"/>
          <a:stretch/>
        </p:blipFill>
        <p:spPr>
          <a:xfrm>
            <a:off x="3058325" y="0"/>
            <a:ext cx="60856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29"/>
          <p:cNvSpPr txBox="1"/>
          <p:nvPr>
            <p:ph idx="1" type="subTitle"/>
          </p:nvPr>
        </p:nvSpPr>
        <p:spPr>
          <a:xfrm>
            <a:off x="284700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Font typeface="Instrument Sans"/>
              <a:buNone/>
              <a:defRPr sz="7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40" name="Google Shape;340;p29"/>
          <p:cNvSpPr txBox="1"/>
          <p:nvPr>
            <p:ph idx="2" type="subTitle"/>
          </p:nvPr>
        </p:nvSpPr>
        <p:spPr>
          <a:xfrm>
            <a:off x="6890875" y="284400"/>
            <a:ext cx="1965900" cy="19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700"/>
              <a:buNone/>
              <a:defRPr sz="700">
                <a:solidFill>
                  <a:schemeClr val="accent5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000"/>
              <a:buFont typeface="Instrument Sans Medium"/>
              <a:buNone/>
              <a:defRPr sz="1000">
                <a:solidFill>
                  <a:schemeClr val="accent5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41" name="Google Shape;341;p29"/>
          <p:cNvSpPr txBox="1"/>
          <p:nvPr>
            <p:ph type="title"/>
          </p:nvPr>
        </p:nvSpPr>
        <p:spPr>
          <a:xfrm>
            <a:off x="288400" y="476400"/>
            <a:ext cx="2769000" cy="496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42" name="Google Shape;342;p29"/>
          <p:cNvSpPr txBox="1"/>
          <p:nvPr>
            <p:ph idx="3" type="subTitle"/>
          </p:nvPr>
        </p:nvSpPr>
        <p:spPr>
          <a:xfrm>
            <a:off x="284701" y="1716225"/>
            <a:ext cx="854700" cy="646200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3" name="Google Shape;343;p29"/>
          <p:cNvSpPr txBox="1"/>
          <p:nvPr>
            <p:ph idx="4" type="subTitle"/>
          </p:nvPr>
        </p:nvSpPr>
        <p:spPr>
          <a:xfrm>
            <a:off x="1148000" y="1713825"/>
            <a:ext cx="2448600" cy="6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344" name="Google Shape;344;p29"/>
          <p:cNvSpPr txBox="1"/>
          <p:nvPr>
            <p:ph idx="5" type="subTitle"/>
          </p:nvPr>
        </p:nvSpPr>
        <p:spPr>
          <a:xfrm>
            <a:off x="5842012" y="1713825"/>
            <a:ext cx="2448600" cy="6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345" name="Google Shape;345;p29"/>
          <p:cNvSpPr txBox="1"/>
          <p:nvPr>
            <p:ph idx="6" type="subTitle"/>
          </p:nvPr>
        </p:nvSpPr>
        <p:spPr>
          <a:xfrm>
            <a:off x="284701" y="2506919"/>
            <a:ext cx="854700" cy="646200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6" name="Google Shape;346;p29"/>
          <p:cNvSpPr txBox="1"/>
          <p:nvPr>
            <p:ph idx="7" type="subTitle"/>
          </p:nvPr>
        </p:nvSpPr>
        <p:spPr>
          <a:xfrm>
            <a:off x="1148000" y="2504519"/>
            <a:ext cx="2448600" cy="6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347" name="Google Shape;347;p29"/>
          <p:cNvSpPr txBox="1"/>
          <p:nvPr>
            <p:ph idx="8" type="subTitle"/>
          </p:nvPr>
        </p:nvSpPr>
        <p:spPr>
          <a:xfrm>
            <a:off x="5842012" y="2504519"/>
            <a:ext cx="2448600" cy="6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348" name="Google Shape;348;p29"/>
          <p:cNvSpPr txBox="1"/>
          <p:nvPr>
            <p:ph idx="9" type="subTitle"/>
          </p:nvPr>
        </p:nvSpPr>
        <p:spPr>
          <a:xfrm>
            <a:off x="284701" y="3255713"/>
            <a:ext cx="854700" cy="646200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9" name="Google Shape;349;p29"/>
          <p:cNvSpPr txBox="1"/>
          <p:nvPr>
            <p:ph idx="13" type="subTitle"/>
          </p:nvPr>
        </p:nvSpPr>
        <p:spPr>
          <a:xfrm>
            <a:off x="1148000" y="3253313"/>
            <a:ext cx="2448600" cy="6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350" name="Google Shape;350;p29"/>
          <p:cNvSpPr txBox="1"/>
          <p:nvPr>
            <p:ph idx="14" type="subTitle"/>
          </p:nvPr>
        </p:nvSpPr>
        <p:spPr>
          <a:xfrm>
            <a:off x="5842012" y="3253313"/>
            <a:ext cx="2448600" cy="6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351" name="Google Shape;351;p29"/>
          <p:cNvSpPr txBox="1"/>
          <p:nvPr>
            <p:ph idx="15" type="subTitle"/>
          </p:nvPr>
        </p:nvSpPr>
        <p:spPr>
          <a:xfrm>
            <a:off x="284701" y="4029675"/>
            <a:ext cx="854700" cy="646200"/>
          </a:xfrm>
          <a:prstGeom prst="rect">
            <a:avLst/>
          </a:prstGeom>
        </p:spPr>
        <p:txBody>
          <a:bodyPr anchorCtr="0" anchor="ctr" bIns="91425" lIns="18287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strument Sans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2" name="Google Shape;352;p29"/>
          <p:cNvSpPr txBox="1"/>
          <p:nvPr>
            <p:ph idx="16" type="subTitle"/>
          </p:nvPr>
        </p:nvSpPr>
        <p:spPr>
          <a:xfrm>
            <a:off x="1148000" y="4027275"/>
            <a:ext cx="2448600" cy="6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353" name="Google Shape;353;p29"/>
          <p:cNvSpPr txBox="1"/>
          <p:nvPr>
            <p:ph idx="17" type="subTitle"/>
          </p:nvPr>
        </p:nvSpPr>
        <p:spPr>
          <a:xfrm>
            <a:off x="5842012" y="4027275"/>
            <a:ext cx="2448600" cy="64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354" name="Google Shape;354;p29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r">
              <a:buNone/>
              <a:defRPr sz="700">
                <a:solidFill>
                  <a:schemeClr val="accent6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Char char="●"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Char char="○"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Char char="■"/>
              <a:defRPr sz="5200"/>
            </a:lvl9pPr>
          </a:lstStyle>
          <a:p/>
        </p:txBody>
      </p:sp>
      <p:sp>
        <p:nvSpPr>
          <p:cNvPr id="357" name="Google Shape;357;p3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Char char="○"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Char char="■"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62" name="Google Shape;362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65" name="Google Shape;365;p3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6" name="Google Shape;366;p3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371" name="Google Shape;371;p3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/>
        </p:txBody>
      </p:sp>
      <p:sp>
        <p:nvSpPr>
          <p:cNvPr id="376" name="Google Shape;376;p3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77" name="Google Shape;377;p3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8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9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382" name="Google Shape;382;p39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 algn="ctr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 algn="ctr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1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6" name="Google Shape;386;p41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87" name="Google Shape;387;p41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88" name="Google Shape;388;p41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89" name="Google Shape;389;p41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90" name="Google Shape;390;p41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391" name="Google Shape;391;p41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Title, body and image"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94" name="Google Shape;394;p42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95" name="Google Shape;395;p42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wo big ideas"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43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398" name="Google Shape;398;p43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399" name="Google Shape;399;p43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00" name="Google Shape;400;p43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01" name="Google Shape;401;p43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hree big ideas"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44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04" name="Google Shape;404;p44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05" name="Google Shape;405;p44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406" name="Google Shape;406;p44"/>
          <p:cNvSpPr txBox="1"/>
          <p:nvPr>
            <p:ph idx="3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07" name="Google Shape;407;p44"/>
          <p:cNvSpPr txBox="1"/>
          <p:nvPr>
            <p:ph idx="4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08" name="Google Shape;408;p44"/>
          <p:cNvSpPr txBox="1"/>
          <p:nvPr>
            <p:ph idx="5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09" name="Google Shape;409;p44"/>
          <p:cNvSpPr txBox="1"/>
          <p:nvPr>
            <p:ph idx="6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Four big ideas"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5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80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80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80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80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80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80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80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800"/>
              </a:spcBef>
              <a:spcAft>
                <a:spcPts val="80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12" name="Google Shape;412;p45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13" name="Google Shape;413;p45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14" name="Google Shape;414;p45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SzPts val="1000"/>
              <a:buChar char="●"/>
              <a:defRPr/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SzPts val="1000"/>
              <a:buChar char="○"/>
              <a:defRPr/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9pPr>
          </a:lstStyle>
          <a:p/>
        </p:txBody>
      </p:sp>
      <p:sp>
        <p:nvSpPr>
          <p:cNvPr id="415" name="Google Shape;415;p45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/>
        </p:txBody>
      </p:sp>
      <p:sp>
        <p:nvSpPr>
          <p:cNvPr id="416" name="Google Shape;416;p45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7" name="Google Shape;417;p45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8" name="Google Shape;418;p45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419" name="Google Shape;419;p45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2" name="Google Shape;422;p46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Two storyboards"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7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5" name="Google Shape;425;p47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26" name="Google Shape;426;p47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27" name="Google Shape;427;p47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8" name="Google Shape;428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9" name="Google Shape;429;p47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30" name="Google Shape;430;p47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Three storyboards"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8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0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3" name="Google Shape;433;p48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34" name="Google Shape;434;p48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35" name="Google Shape;435;p48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6" name="Google Shape;436;p48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37" name="Google Shape;437;p48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8" name="Google Shape;438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39" name="Google Shape;439;p48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40" name="Google Shape;440;p48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41" name="Google Shape;441;p48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Image only"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49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Image grid"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50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46" name="Google Shape;446;p50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47" name="Google Shape;447;p50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48" name="Google Shape;448;p50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49" name="Google Shape;449;p50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50" name="Google Shape;450;p50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51" name="Google Shape;451;p50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52" name="Google Shape;452;p50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53" name="Google Shape;453;p50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54" name="Google Shape;454;p50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9.xml"/><Relationship Id="rId50" Type="http://schemas.openxmlformats.org/officeDocument/2006/relationships/theme" Target="../theme/theme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228600" y="1833125"/>
            <a:ext cx="5760600" cy="346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91425" wrap="square" tIns="91425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Instrument Sans"/>
              <a:buChar char="■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228600" y="256925"/>
            <a:ext cx="8628300" cy="5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91425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2" type="body"/>
          </p:nvPr>
        </p:nvSpPr>
        <p:spPr>
          <a:xfrm>
            <a:off x="4028050" y="1866850"/>
            <a:ext cx="3640800" cy="24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indent="-2921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indent="-2921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indent="-2921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indent="-2921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indent="-2921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●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indent="-2921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○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indent="-2921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strument Sans"/>
              <a:buChar char="■"/>
              <a:defRPr sz="10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1474">
          <p15:clr>
            <a:srgbClr val="E46962"/>
          </p15:clr>
        </p15:guide>
        <p15:guide id="2" pos="1548">
          <p15:clr>
            <a:srgbClr val="E46962"/>
          </p15:clr>
        </p15:guide>
        <p15:guide id="3" pos="2842">
          <p15:clr>
            <a:srgbClr val="E46962"/>
          </p15:clr>
        </p15:guide>
        <p15:guide id="4" pos="2916">
          <p15:clr>
            <a:srgbClr val="E46962"/>
          </p15:clr>
        </p15:guide>
        <p15:guide id="5" pos="4211">
          <p15:clr>
            <a:srgbClr val="E46962"/>
          </p15:clr>
        </p15:guide>
        <p15:guide id="6" pos="4285">
          <p15:clr>
            <a:srgbClr val="E46962"/>
          </p15:clr>
        </p15:guide>
        <p15:guide id="7" pos="1926">
          <p15:clr>
            <a:srgbClr val="E46962"/>
          </p15:clr>
        </p15:guide>
        <p15:guide id="8" pos="2007">
          <p15:clr>
            <a:srgbClr val="E46962"/>
          </p15:clr>
        </p15:guide>
        <p15:guide id="9" pos="3753">
          <p15:clr>
            <a:srgbClr val="E46962"/>
          </p15:clr>
        </p15:guide>
        <p15:guide id="10" pos="3833">
          <p15:clr>
            <a:srgbClr val="E46962"/>
          </p15:clr>
        </p15:guide>
        <p15:guide id="11" orient="horz" pos="299">
          <p15:clr>
            <a:srgbClr val="E46962"/>
          </p15:clr>
        </p15:guide>
        <p15:guide id="12" orient="horz" pos="907">
          <p15:clr>
            <a:srgbClr val="E46962"/>
          </p15:clr>
        </p15:guide>
        <p15:guide id="13" orient="horz" pos="981">
          <p15:clr>
            <a:srgbClr val="E46962"/>
          </p15:clr>
        </p15:guide>
        <p15:guide id="14" orient="horz" pos="1583">
          <p15:clr>
            <a:srgbClr val="E46962"/>
          </p15:clr>
        </p15:guide>
        <p15:guide id="15" orient="horz" pos="1657">
          <p15:clr>
            <a:srgbClr val="E46962"/>
          </p15:clr>
        </p15:guide>
        <p15:guide id="16" orient="horz" pos="2259">
          <p15:clr>
            <a:srgbClr val="E46962"/>
          </p15:clr>
        </p15:guide>
        <p15:guide id="17" orient="horz" pos="2333">
          <p15:clr>
            <a:srgbClr val="E46962"/>
          </p15:clr>
        </p15:guide>
        <p15:guide id="18" orient="horz" pos="2941">
          <p15:clr>
            <a:srgbClr val="E46962"/>
          </p15:clr>
        </p15:guide>
        <p15:guide id="19" pos="179">
          <p15:clr>
            <a:srgbClr val="E46962"/>
          </p15:clr>
        </p15:guide>
        <p15:guide id="20" orient="horz" pos="180">
          <p15:clr>
            <a:srgbClr val="E46962"/>
          </p15:clr>
        </p15:guide>
        <p15:guide id="21" orient="horz" pos="3061">
          <p15:clr>
            <a:srgbClr val="E46962"/>
          </p15:clr>
        </p15:guide>
        <p15:guide id="22" pos="5579">
          <p15:clr>
            <a:srgbClr val="E46962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51"/>
          <p:cNvSpPr/>
          <p:nvPr/>
        </p:nvSpPr>
        <p:spPr>
          <a:xfrm>
            <a:off x="5958300" y="4648675"/>
            <a:ext cx="1848000" cy="4227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Natalie Flack</a:t>
            </a:r>
            <a:endParaRPr b="1" sz="1600"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460" name="Google Shape;460;p51"/>
          <p:cNvSpPr/>
          <p:nvPr/>
        </p:nvSpPr>
        <p:spPr>
          <a:xfrm>
            <a:off x="7806424" y="4648675"/>
            <a:ext cx="1293600" cy="4227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April 8, 2026</a:t>
            </a:r>
            <a:endParaRPr b="1" sz="1200"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461" name="Google Shape;461;p51"/>
          <p:cNvSpPr txBox="1"/>
          <p:nvPr>
            <p:ph type="title"/>
          </p:nvPr>
        </p:nvSpPr>
        <p:spPr>
          <a:xfrm>
            <a:off x="291800" y="465200"/>
            <a:ext cx="8565000" cy="1360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200"/>
              <a:t>North Carolina MLB </a:t>
            </a:r>
            <a:r>
              <a:rPr lang="en" sz="5200"/>
              <a:t>Attendance</a:t>
            </a:r>
            <a:r>
              <a:rPr lang="en" sz="5200"/>
              <a:t> Potential</a:t>
            </a:r>
            <a:endParaRPr sz="5200"/>
          </a:p>
        </p:txBody>
      </p:sp>
      <p:pic>
        <p:nvPicPr>
          <p:cNvPr id="462" name="Google Shape;462;p51" title="download.png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342775" y="2389712"/>
            <a:ext cx="4872750" cy="262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51"/>
          <p:cNvSpPr txBox="1"/>
          <p:nvPr>
            <p:ph idx="4294967295" type="title"/>
          </p:nvPr>
        </p:nvSpPr>
        <p:spPr>
          <a:xfrm>
            <a:off x="291800" y="1826000"/>
            <a:ext cx="8721300" cy="3693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Would Raleigh or Charlotte be a better MLB host city?</a:t>
            </a:r>
            <a:endParaRPr b="1" sz="2400"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52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69" name="Google Shape;469;p52"/>
          <p:cNvSpPr txBox="1"/>
          <p:nvPr>
            <p:ph type="title"/>
          </p:nvPr>
        </p:nvSpPr>
        <p:spPr>
          <a:xfrm>
            <a:off x="199816" y="286200"/>
            <a:ext cx="8859300" cy="965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Context</a:t>
            </a:r>
            <a:endParaRPr b="1" sz="26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Instrument Sans"/>
                <a:ea typeface="Instrument Sans"/>
                <a:cs typeface="Instrument Sans"/>
                <a:sym typeface="Instrument Sans"/>
              </a:rPr>
              <a:t> </a:t>
            </a:r>
            <a:endParaRPr b="1" sz="3600"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470" name="Google Shape;470;p52"/>
          <p:cNvSpPr txBox="1"/>
          <p:nvPr>
            <p:ph idx="4" type="body"/>
          </p:nvPr>
        </p:nvSpPr>
        <p:spPr>
          <a:xfrm>
            <a:off x="10273" y="1125000"/>
            <a:ext cx="8637900" cy="4890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Instrument Sans"/>
              <a:buChar char="●"/>
            </a:pPr>
            <a:r>
              <a:rPr lang="en" sz="1800">
                <a:latin typeface="Instrument Sans"/>
                <a:ea typeface="Instrument Sans"/>
                <a:cs typeface="Instrument Sans"/>
                <a:sym typeface="Instrument Sans"/>
              </a:rPr>
              <a:t>The MLB is looking to expand the league to 32 teams (30 teams currently)</a:t>
            </a:r>
            <a:endParaRPr sz="1800"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pic>
        <p:nvPicPr>
          <p:cNvPr id="471" name="Google Shape;471;p52" title="download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7921" y="1728103"/>
            <a:ext cx="5577426" cy="3137301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52"/>
          <p:cNvSpPr txBox="1"/>
          <p:nvPr>
            <p:ph idx="4" type="body"/>
          </p:nvPr>
        </p:nvSpPr>
        <p:spPr>
          <a:xfrm>
            <a:off x="10273" y="1682600"/>
            <a:ext cx="3342900" cy="32283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>
                <a:latin typeface="Instrument Sans"/>
                <a:ea typeface="Instrument Sans"/>
                <a:cs typeface="Instrument Sans"/>
                <a:sym typeface="Instrument Sans"/>
              </a:rPr>
              <a:t>There </a:t>
            </a:r>
            <a:r>
              <a:rPr lang="en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 a significant gap in the southern states. 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North Carolina is in the discussion for one of the two host city locations. </a:t>
            </a:r>
            <a:endParaRPr sz="18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52"/>
          <p:cNvSpPr/>
          <p:nvPr/>
        </p:nvSpPr>
        <p:spPr>
          <a:xfrm>
            <a:off x="199825" y="787200"/>
            <a:ext cx="3756600" cy="36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53"/>
          <p:cNvSpPr/>
          <p:nvPr/>
        </p:nvSpPr>
        <p:spPr>
          <a:xfrm>
            <a:off x="283950" y="449025"/>
            <a:ext cx="8576100" cy="1982400"/>
          </a:xfrm>
          <a:prstGeom prst="roundRect">
            <a:avLst>
              <a:gd fmla="val 11349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479" name="Google Shape;479;p53"/>
          <p:cNvSpPr txBox="1"/>
          <p:nvPr>
            <p:ph type="title"/>
          </p:nvPr>
        </p:nvSpPr>
        <p:spPr>
          <a:xfrm>
            <a:off x="454900" y="1342875"/>
            <a:ext cx="8278500" cy="621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What factors drive MLB attendance?</a:t>
            </a:r>
            <a:endParaRPr sz="3000"/>
          </a:p>
        </p:txBody>
      </p:sp>
      <p:sp>
        <p:nvSpPr>
          <p:cNvPr id="480" name="Google Shape;480;p53"/>
          <p:cNvSpPr txBox="1"/>
          <p:nvPr>
            <p:ph type="title"/>
          </p:nvPr>
        </p:nvSpPr>
        <p:spPr>
          <a:xfrm>
            <a:off x="454900" y="596450"/>
            <a:ext cx="2602500" cy="621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Instrument Sans"/>
                <a:ea typeface="Instrument Sans"/>
                <a:cs typeface="Instrument Sans"/>
                <a:sym typeface="Instrument Sans"/>
              </a:rPr>
              <a:t>Question 1:</a:t>
            </a:r>
            <a:endParaRPr b="1" sz="3600"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481" name="Google Shape;481;p53"/>
          <p:cNvSpPr/>
          <p:nvPr/>
        </p:nvSpPr>
        <p:spPr>
          <a:xfrm>
            <a:off x="306100" y="2877625"/>
            <a:ext cx="8576100" cy="1982400"/>
          </a:xfrm>
          <a:prstGeom prst="roundRect">
            <a:avLst>
              <a:gd fmla="val 11349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482" name="Google Shape;482;p53"/>
          <p:cNvSpPr txBox="1"/>
          <p:nvPr>
            <p:ph type="title"/>
          </p:nvPr>
        </p:nvSpPr>
        <p:spPr>
          <a:xfrm>
            <a:off x="477050" y="4053200"/>
            <a:ext cx="8278500" cy="621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Which city would generate higher attendance and revenue?</a:t>
            </a:r>
            <a:endParaRPr sz="3000"/>
          </a:p>
        </p:txBody>
      </p:sp>
      <p:sp>
        <p:nvSpPr>
          <p:cNvPr id="483" name="Google Shape;483;p53"/>
          <p:cNvSpPr txBox="1"/>
          <p:nvPr>
            <p:ph type="title"/>
          </p:nvPr>
        </p:nvSpPr>
        <p:spPr>
          <a:xfrm>
            <a:off x="477050" y="3025050"/>
            <a:ext cx="2602500" cy="6216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latin typeface="Instrument Sans"/>
                <a:ea typeface="Instrument Sans"/>
                <a:cs typeface="Instrument Sans"/>
                <a:sym typeface="Instrument Sans"/>
              </a:rPr>
              <a:t>Question 2:</a:t>
            </a:r>
            <a:endParaRPr b="1" sz="3600"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54"/>
          <p:cNvSpPr/>
          <p:nvPr/>
        </p:nvSpPr>
        <p:spPr>
          <a:xfrm>
            <a:off x="82550" y="1009127"/>
            <a:ext cx="8916900" cy="4311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</p:txBody>
      </p:sp>
      <p:sp>
        <p:nvSpPr>
          <p:cNvPr id="489" name="Google Shape;489;p54"/>
          <p:cNvSpPr txBox="1"/>
          <p:nvPr>
            <p:ph type="title"/>
          </p:nvPr>
        </p:nvSpPr>
        <p:spPr>
          <a:xfrm>
            <a:off x="284700" y="229200"/>
            <a:ext cx="2410200" cy="4911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Model Setup</a:t>
            </a:r>
            <a:endParaRPr/>
          </a:p>
        </p:txBody>
      </p:sp>
      <p:sp>
        <p:nvSpPr>
          <p:cNvPr id="490" name="Google Shape;490;p54"/>
          <p:cNvSpPr txBox="1"/>
          <p:nvPr>
            <p:ph idx="1" type="body"/>
          </p:nvPr>
        </p:nvSpPr>
        <p:spPr>
          <a:xfrm>
            <a:off x="284700" y="1667850"/>
            <a:ext cx="8274300" cy="225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Dependent Variable:</a:t>
            </a:r>
            <a:r>
              <a:rPr lang="en" sz="1800"/>
              <a:t> </a:t>
            </a:r>
            <a:r>
              <a:rPr lang="en" sz="1800"/>
              <a:t>Attendance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Independent </a:t>
            </a:r>
            <a:r>
              <a:rPr b="1" lang="en" sz="1800"/>
              <a:t>Variables:</a:t>
            </a:r>
            <a:endParaRPr b="1"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Population (market size)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Income (ability to spend)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Growth (future demand)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Competition (other teams)</a:t>
            </a:r>
            <a:endParaRPr sz="1800"/>
          </a:p>
          <a:p>
            <a:pPr indent="-3429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Performance (win percentage)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491" name="Google Shape;491;p54"/>
          <p:cNvSpPr txBox="1"/>
          <p:nvPr/>
        </p:nvSpPr>
        <p:spPr>
          <a:xfrm>
            <a:off x="87259" y="1009115"/>
            <a:ext cx="89742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Attendance = β</a:t>
            </a:r>
            <a:r>
              <a:rPr b="1" baseline="-25000" lang="en" sz="16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0</a:t>
            </a:r>
            <a:r>
              <a:rPr b="1" lang="en" sz="16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 + β</a:t>
            </a:r>
            <a:r>
              <a:rPr b="1" baseline="-25000" lang="en" sz="16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1</a:t>
            </a:r>
            <a:r>
              <a:rPr b="1" i="1" lang="en" sz="16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Population</a:t>
            </a:r>
            <a:r>
              <a:rPr b="1" lang="en" sz="16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 + β</a:t>
            </a:r>
            <a:r>
              <a:rPr b="1" baseline="-25000" lang="en" sz="16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2</a:t>
            </a:r>
            <a:r>
              <a:rPr b="1" i="1" lang="en" sz="16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Income</a:t>
            </a:r>
            <a:r>
              <a:rPr b="1" lang="en" sz="16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 + β</a:t>
            </a:r>
            <a:r>
              <a:rPr b="1" baseline="-25000" lang="en" sz="16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3</a:t>
            </a:r>
            <a:r>
              <a:rPr b="1" i="1" lang="en" sz="16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Growth</a:t>
            </a:r>
            <a:r>
              <a:rPr b="1" lang="en" sz="16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 + β</a:t>
            </a:r>
            <a:r>
              <a:rPr b="1" baseline="-25000" lang="en" sz="16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4</a:t>
            </a:r>
            <a:r>
              <a:rPr b="1" i="1" lang="en" sz="16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Compention</a:t>
            </a:r>
            <a:r>
              <a:rPr b="1" lang="en" sz="16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 + β</a:t>
            </a:r>
            <a:r>
              <a:rPr b="1" baseline="-25000" lang="en" sz="16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5</a:t>
            </a:r>
            <a:r>
              <a:rPr b="1" i="1" lang="en" sz="16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Performance</a:t>
            </a:r>
            <a:r>
              <a:rPr b="1" lang="en" sz="16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 + </a:t>
            </a:r>
            <a:r>
              <a:rPr b="1" i="1" lang="en" sz="16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u</a:t>
            </a:r>
            <a:endParaRPr b="1" i="1" sz="1600"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492" name="Google Shape;492;p54"/>
          <p:cNvSpPr/>
          <p:nvPr/>
        </p:nvSpPr>
        <p:spPr>
          <a:xfrm>
            <a:off x="105782" y="4531325"/>
            <a:ext cx="3756600" cy="4311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lt1"/>
              </a:solidFill>
              <a:latin typeface="Instrument Sans Medium"/>
              <a:ea typeface="Instrument Sans Medium"/>
              <a:cs typeface="Instrument Sans Medium"/>
              <a:sym typeface="Instrument Sans Medium"/>
            </a:endParaRPr>
          </a:p>
        </p:txBody>
      </p:sp>
      <p:sp>
        <p:nvSpPr>
          <p:cNvPr id="493" name="Google Shape;493;p54"/>
          <p:cNvSpPr txBox="1"/>
          <p:nvPr/>
        </p:nvSpPr>
        <p:spPr>
          <a:xfrm>
            <a:off x="110487" y="4531325"/>
            <a:ext cx="3756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Revenue = </a:t>
            </a:r>
            <a:r>
              <a:rPr b="1" lang="en" sz="16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Attendance</a:t>
            </a:r>
            <a:r>
              <a:rPr b="1" lang="en" sz="1600">
                <a:solidFill>
                  <a:schemeClr val="lt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 x Ticket Price</a:t>
            </a:r>
            <a:endParaRPr b="1" i="1" sz="1600"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494" name="Google Shape;494;p54"/>
          <p:cNvSpPr txBox="1"/>
          <p:nvPr>
            <p:ph type="title"/>
          </p:nvPr>
        </p:nvSpPr>
        <p:spPr>
          <a:xfrm>
            <a:off x="226050" y="3921450"/>
            <a:ext cx="4227300" cy="491100"/>
          </a:xfrm>
          <a:prstGeom prst="rect">
            <a:avLst/>
          </a:prstGeom>
        </p:spPr>
        <p:txBody>
          <a:bodyPr anchorCtr="0" anchor="b" bIns="0" lIns="0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Revenue Framework</a:t>
            </a:r>
            <a:endParaRPr/>
          </a:p>
        </p:txBody>
      </p:sp>
      <p:sp>
        <p:nvSpPr>
          <p:cNvPr id="495" name="Google Shape;495;p54"/>
          <p:cNvSpPr/>
          <p:nvPr/>
        </p:nvSpPr>
        <p:spPr>
          <a:xfrm>
            <a:off x="226050" y="4412550"/>
            <a:ext cx="3756600" cy="36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496" name="Google Shape;496;p54"/>
          <p:cNvSpPr/>
          <p:nvPr/>
        </p:nvSpPr>
        <p:spPr>
          <a:xfrm>
            <a:off x="284700" y="744900"/>
            <a:ext cx="3756600" cy="36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55"/>
          <p:cNvSpPr txBox="1"/>
          <p:nvPr>
            <p:ph type="title"/>
          </p:nvPr>
        </p:nvSpPr>
        <p:spPr>
          <a:xfrm>
            <a:off x="284700" y="300300"/>
            <a:ext cx="3476400" cy="348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Instrument Sans"/>
                <a:ea typeface="Instrument Sans"/>
                <a:cs typeface="Instrument Sans"/>
                <a:sym typeface="Instrument Sans"/>
              </a:rPr>
              <a:t>Expected Relationships</a:t>
            </a:r>
            <a:endParaRPr b="1"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502" name="Google Shape;502;p55"/>
          <p:cNvSpPr txBox="1"/>
          <p:nvPr>
            <p:ph idx="1" type="body"/>
          </p:nvPr>
        </p:nvSpPr>
        <p:spPr>
          <a:xfrm>
            <a:off x="284700" y="1110044"/>
            <a:ext cx="4227300" cy="2829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Variable</a:t>
            </a:r>
            <a:endParaRPr b="1"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/>
          </a:p>
        </p:txBody>
      </p:sp>
      <p:sp>
        <p:nvSpPr>
          <p:cNvPr id="503" name="Google Shape;503;p55"/>
          <p:cNvSpPr txBox="1"/>
          <p:nvPr>
            <p:ph idx="1" type="body"/>
          </p:nvPr>
        </p:nvSpPr>
        <p:spPr>
          <a:xfrm>
            <a:off x="4512075" y="1110044"/>
            <a:ext cx="4227300" cy="3489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Expected Effect</a:t>
            </a:r>
            <a:endParaRPr b="1" sz="1800"/>
          </a:p>
        </p:txBody>
      </p:sp>
      <p:sp>
        <p:nvSpPr>
          <p:cNvPr id="504" name="Google Shape;504;p55"/>
          <p:cNvSpPr txBox="1"/>
          <p:nvPr>
            <p:ph idx="1" type="body"/>
          </p:nvPr>
        </p:nvSpPr>
        <p:spPr>
          <a:xfrm>
            <a:off x="284700" y="1521246"/>
            <a:ext cx="4227300" cy="30453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Population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Income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Growth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Competition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Performance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05" name="Google Shape;505;p55"/>
          <p:cNvSpPr txBox="1"/>
          <p:nvPr>
            <p:ph idx="1" type="body"/>
          </p:nvPr>
        </p:nvSpPr>
        <p:spPr>
          <a:xfrm>
            <a:off x="4570825" y="1521246"/>
            <a:ext cx="4227300" cy="30453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+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+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+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-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+</a:t>
            </a:r>
            <a:endParaRPr sz="1800"/>
          </a:p>
        </p:txBody>
      </p:sp>
      <p:sp>
        <p:nvSpPr>
          <p:cNvPr id="506" name="Google Shape;506;p55"/>
          <p:cNvSpPr/>
          <p:nvPr/>
        </p:nvSpPr>
        <p:spPr>
          <a:xfrm>
            <a:off x="284700" y="744900"/>
            <a:ext cx="3476400" cy="36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507" name="Google Shape;507;p55"/>
          <p:cNvSpPr/>
          <p:nvPr/>
        </p:nvSpPr>
        <p:spPr>
          <a:xfrm>
            <a:off x="229525" y="1437171"/>
            <a:ext cx="8685900" cy="36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508" name="Google Shape;508;p55"/>
          <p:cNvSpPr/>
          <p:nvPr/>
        </p:nvSpPr>
        <p:spPr>
          <a:xfrm>
            <a:off x="229525" y="2451396"/>
            <a:ext cx="8685900" cy="36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509" name="Google Shape;509;p55"/>
          <p:cNvSpPr/>
          <p:nvPr/>
        </p:nvSpPr>
        <p:spPr>
          <a:xfrm>
            <a:off x="229050" y="1935059"/>
            <a:ext cx="8685900" cy="36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510" name="Google Shape;510;p55"/>
          <p:cNvSpPr/>
          <p:nvPr/>
        </p:nvSpPr>
        <p:spPr>
          <a:xfrm>
            <a:off x="229050" y="2967721"/>
            <a:ext cx="8685900" cy="36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511" name="Google Shape;511;p55"/>
          <p:cNvSpPr/>
          <p:nvPr/>
        </p:nvSpPr>
        <p:spPr>
          <a:xfrm>
            <a:off x="229050" y="3583071"/>
            <a:ext cx="8685900" cy="36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512" name="Google Shape;512;p55"/>
          <p:cNvSpPr/>
          <p:nvPr/>
        </p:nvSpPr>
        <p:spPr>
          <a:xfrm>
            <a:off x="229525" y="4117521"/>
            <a:ext cx="8685900" cy="36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513" name="Google Shape;513;p55"/>
          <p:cNvSpPr txBox="1"/>
          <p:nvPr>
            <p:ph idx="1" type="body"/>
          </p:nvPr>
        </p:nvSpPr>
        <p:spPr>
          <a:xfrm>
            <a:off x="588925" y="4386568"/>
            <a:ext cx="7967100" cy="632100"/>
          </a:xfrm>
          <a:prstGeom prst="rect">
            <a:avLst/>
          </a:prstGeom>
        </p:spPr>
        <p:txBody>
          <a:bodyPr anchorCtr="0" anchor="t" bIns="0" lIns="0" spcFirstLastPara="1" rIns="91425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Larger, wealthier, and growing markets would increase attendance while more sports competition reduces it. Better team performance woud increase </a:t>
            </a:r>
            <a:r>
              <a:rPr lang="en" sz="1600"/>
              <a:t>attendance. </a:t>
            </a:r>
            <a:endParaRPr sz="1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56"/>
          <p:cNvSpPr/>
          <p:nvPr/>
        </p:nvSpPr>
        <p:spPr>
          <a:xfrm>
            <a:off x="285225" y="1665976"/>
            <a:ext cx="2055000" cy="2632200"/>
          </a:xfrm>
          <a:prstGeom prst="roundRect">
            <a:avLst>
              <a:gd fmla="val 11349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519" name="Google Shape;519;p56"/>
          <p:cNvSpPr/>
          <p:nvPr/>
        </p:nvSpPr>
        <p:spPr>
          <a:xfrm>
            <a:off x="2457600" y="1665976"/>
            <a:ext cx="2055000" cy="2632200"/>
          </a:xfrm>
          <a:prstGeom prst="roundRect">
            <a:avLst>
              <a:gd fmla="val 10276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520" name="Google Shape;520;p56"/>
          <p:cNvSpPr/>
          <p:nvPr/>
        </p:nvSpPr>
        <p:spPr>
          <a:xfrm>
            <a:off x="4630000" y="1665976"/>
            <a:ext cx="2055000" cy="2632200"/>
          </a:xfrm>
          <a:prstGeom prst="roundRect">
            <a:avLst>
              <a:gd fmla="val 10030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521" name="Google Shape;521;p56"/>
          <p:cNvSpPr/>
          <p:nvPr/>
        </p:nvSpPr>
        <p:spPr>
          <a:xfrm>
            <a:off x="6802375" y="1665976"/>
            <a:ext cx="2055000" cy="2632200"/>
          </a:xfrm>
          <a:prstGeom prst="roundRect">
            <a:avLst>
              <a:gd fmla="val 9786" name="adj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522" name="Google Shape;522;p56"/>
          <p:cNvSpPr txBox="1"/>
          <p:nvPr>
            <p:ph idx="3" type="body"/>
          </p:nvPr>
        </p:nvSpPr>
        <p:spPr>
          <a:xfrm>
            <a:off x="284525" y="2550365"/>
            <a:ext cx="2055000" cy="12816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Estimate Model using MLB Data</a:t>
            </a:r>
            <a:endParaRPr sz="1800"/>
          </a:p>
        </p:txBody>
      </p:sp>
      <p:sp>
        <p:nvSpPr>
          <p:cNvPr id="523" name="Google Shape;523;p56"/>
          <p:cNvSpPr txBox="1"/>
          <p:nvPr>
            <p:ph idx="4" type="body"/>
          </p:nvPr>
        </p:nvSpPr>
        <p:spPr>
          <a:xfrm>
            <a:off x="2458175" y="2550365"/>
            <a:ext cx="2055000" cy="12816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Plug in Charlotte and Raleigh Values</a:t>
            </a:r>
            <a:endParaRPr sz="1800"/>
          </a:p>
        </p:txBody>
      </p:sp>
      <p:sp>
        <p:nvSpPr>
          <p:cNvPr id="524" name="Google Shape;524;p56"/>
          <p:cNvSpPr txBox="1"/>
          <p:nvPr>
            <p:ph idx="1" type="body"/>
          </p:nvPr>
        </p:nvSpPr>
        <p:spPr>
          <a:xfrm>
            <a:off x="4631825" y="2550365"/>
            <a:ext cx="2055000" cy="12816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Predict </a:t>
            </a:r>
            <a:r>
              <a:rPr lang="en" sz="1800"/>
              <a:t>Attendance</a:t>
            </a:r>
            <a:endParaRPr sz="1800"/>
          </a:p>
        </p:txBody>
      </p:sp>
      <p:sp>
        <p:nvSpPr>
          <p:cNvPr id="525" name="Google Shape;525;p56"/>
          <p:cNvSpPr txBox="1"/>
          <p:nvPr>
            <p:ph idx="2" type="body"/>
          </p:nvPr>
        </p:nvSpPr>
        <p:spPr>
          <a:xfrm>
            <a:off x="6805525" y="2550365"/>
            <a:ext cx="2055000" cy="12816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Estimate Revenue</a:t>
            </a:r>
            <a:endParaRPr sz="1800"/>
          </a:p>
        </p:txBody>
      </p:sp>
      <p:sp>
        <p:nvSpPr>
          <p:cNvPr id="526" name="Google Shape;526;p56"/>
          <p:cNvSpPr txBox="1"/>
          <p:nvPr>
            <p:ph idx="12" type="sldNum"/>
          </p:nvPr>
        </p:nvSpPr>
        <p:spPr>
          <a:xfrm>
            <a:off x="8556779" y="4668600"/>
            <a:ext cx="300000" cy="196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7" name="Google Shape;527;p56"/>
          <p:cNvSpPr txBox="1"/>
          <p:nvPr>
            <p:ph idx="14" type="subTitle"/>
          </p:nvPr>
        </p:nvSpPr>
        <p:spPr>
          <a:xfrm>
            <a:off x="283475" y="1772830"/>
            <a:ext cx="900900" cy="3126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01</a:t>
            </a:r>
            <a:endParaRPr sz="3000"/>
          </a:p>
        </p:txBody>
      </p:sp>
      <p:sp>
        <p:nvSpPr>
          <p:cNvPr id="528" name="Google Shape;528;p56"/>
          <p:cNvSpPr txBox="1"/>
          <p:nvPr>
            <p:ph idx="15" type="subTitle"/>
          </p:nvPr>
        </p:nvSpPr>
        <p:spPr>
          <a:xfrm>
            <a:off x="2456738" y="1772830"/>
            <a:ext cx="900900" cy="3126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02</a:t>
            </a:r>
            <a:endParaRPr sz="3000"/>
          </a:p>
        </p:txBody>
      </p:sp>
      <p:sp>
        <p:nvSpPr>
          <p:cNvPr id="529" name="Google Shape;529;p56"/>
          <p:cNvSpPr txBox="1"/>
          <p:nvPr>
            <p:ph idx="16" type="subTitle"/>
          </p:nvPr>
        </p:nvSpPr>
        <p:spPr>
          <a:xfrm>
            <a:off x="4629550" y="1772830"/>
            <a:ext cx="900900" cy="3126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03</a:t>
            </a:r>
            <a:endParaRPr sz="3000"/>
          </a:p>
        </p:txBody>
      </p:sp>
      <p:sp>
        <p:nvSpPr>
          <p:cNvPr id="530" name="Google Shape;530;p56"/>
          <p:cNvSpPr txBox="1"/>
          <p:nvPr>
            <p:ph idx="17" type="subTitle"/>
          </p:nvPr>
        </p:nvSpPr>
        <p:spPr>
          <a:xfrm>
            <a:off x="6802400" y="1772830"/>
            <a:ext cx="900900" cy="312600"/>
          </a:xfrm>
          <a:prstGeom prst="rect">
            <a:avLst/>
          </a:prstGeom>
        </p:spPr>
        <p:txBody>
          <a:bodyPr anchorCtr="0" anchor="t" bIns="91425" lIns="137150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04</a:t>
            </a:r>
            <a:endParaRPr sz="3000"/>
          </a:p>
        </p:txBody>
      </p:sp>
      <p:sp>
        <p:nvSpPr>
          <p:cNvPr id="531" name="Google Shape;531;p56"/>
          <p:cNvSpPr txBox="1"/>
          <p:nvPr>
            <p:ph type="title"/>
          </p:nvPr>
        </p:nvSpPr>
        <p:spPr>
          <a:xfrm>
            <a:off x="284700" y="300300"/>
            <a:ext cx="3476400" cy="3489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Instrument Sans"/>
                <a:ea typeface="Instrument Sans"/>
                <a:cs typeface="Instrument Sans"/>
                <a:sym typeface="Instrument Sans"/>
              </a:rPr>
              <a:t>Prediction Workflow</a:t>
            </a:r>
            <a:endParaRPr b="1"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532" name="Google Shape;532;p56"/>
          <p:cNvSpPr/>
          <p:nvPr/>
        </p:nvSpPr>
        <p:spPr>
          <a:xfrm>
            <a:off x="284700" y="744900"/>
            <a:ext cx="3476400" cy="36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57"/>
          <p:cNvSpPr txBox="1"/>
          <p:nvPr>
            <p:ph type="title"/>
          </p:nvPr>
        </p:nvSpPr>
        <p:spPr>
          <a:xfrm>
            <a:off x="291800" y="465200"/>
            <a:ext cx="5666400" cy="7851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Pastel gradients">
  <a:themeElements>
    <a:clrScheme name="Simple Light">
      <a:dk1>
        <a:srgbClr val="F4F4F4"/>
      </a:dk1>
      <a:lt1>
        <a:srgbClr val="202124"/>
      </a:lt1>
      <a:dk2>
        <a:srgbClr val="E8F0FE"/>
      </a:dk2>
      <a:lt2>
        <a:srgbClr val="FEFEFE"/>
      </a:lt2>
      <a:accent1>
        <a:srgbClr val="FFFFBE"/>
      </a:accent1>
      <a:accent2>
        <a:srgbClr val="AECBFA"/>
      </a:accent2>
      <a:accent3>
        <a:srgbClr val="FFC9C9"/>
      </a:accent3>
      <a:accent4>
        <a:srgbClr val="F9F93D"/>
      </a:accent4>
      <a:accent5>
        <a:srgbClr val="747474"/>
      </a:accent5>
      <a:accent6>
        <a:srgbClr val="5A5A5A"/>
      </a:accent6>
      <a:hlink>
        <a:srgbClr val="FFC9C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